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ink/ink6.xml" ContentType="application/inkml+xml"/>
  <Override PartName="/ppt/notesSlides/notesSlide9.xml" ContentType="application/vnd.openxmlformats-officedocument.presentationml.notesSlide+xml"/>
  <Override PartName="/ppt/ink/ink7.xml" ContentType="application/inkml+xml"/>
  <Override PartName="/ppt/notesSlides/notesSlide10.xml" ContentType="application/vnd.openxmlformats-officedocument.presentationml.notesSlide+xml"/>
  <Override PartName="/ppt/ink/ink8.xml" ContentType="application/inkml+xml"/>
  <Override PartName="/ppt/notesSlides/notesSlide11.xml" ContentType="application/vnd.openxmlformats-officedocument.presentationml.notesSlide+xml"/>
  <Override PartName="/ppt/ink/ink9.xml" ContentType="application/inkml+xml"/>
  <Override PartName="/ppt/notesSlides/notesSlide12.xml" ContentType="application/vnd.openxmlformats-officedocument.presentationml.notesSlide+xml"/>
  <Override PartName="/ppt/ink/ink10.xml" ContentType="application/inkml+xml"/>
  <Override PartName="/ppt/notesSlides/notesSlide13.xml" ContentType="application/vnd.openxmlformats-officedocument.presentationml.notesSlide+xml"/>
  <Override PartName="/ppt/ink/ink11.xml" ContentType="application/inkml+xml"/>
  <Override PartName="/ppt/notesSlides/notesSlide14.xml" ContentType="application/vnd.openxmlformats-officedocument.presentationml.notesSlide+xml"/>
  <Override PartName="/ppt/ink/ink12.xml" ContentType="application/inkml+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8" r:id="rId2"/>
    <p:sldId id="262" r:id="rId3"/>
    <p:sldId id="335" r:id="rId4"/>
    <p:sldId id="375" r:id="rId5"/>
    <p:sldId id="277" r:id="rId6"/>
    <p:sldId id="376" r:id="rId7"/>
    <p:sldId id="377" r:id="rId8"/>
    <p:sldId id="378" r:id="rId9"/>
    <p:sldId id="380" r:id="rId10"/>
    <p:sldId id="381" r:id="rId11"/>
    <p:sldId id="382" r:id="rId12"/>
    <p:sldId id="388" r:id="rId13"/>
    <p:sldId id="383" r:id="rId14"/>
    <p:sldId id="385" r:id="rId15"/>
    <p:sldId id="386" r:id="rId16"/>
    <p:sldId id="317" r:id="rId17"/>
    <p:sldId id="390" r:id="rId18"/>
    <p:sldId id="389" r:id="rId19"/>
    <p:sldId id="364"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5220" autoAdjust="0"/>
  </p:normalViewPr>
  <p:slideViewPr>
    <p:cSldViewPr snapToGrid="0">
      <p:cViewPr varScale="1">
        <p:scale>
          <a:sx n="111" d="100"/>
          <a:sy n="111" d="100"/>
        </p:scale>
        <p:origin x="78" y="20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17:22.568"/>
    </inkml:context>
    <inkml:brush xml:id="br0">
      <inkml:brushProperty name="width" value="0.05292" units="cm"/>
      <inkml:brushProperty name="height" value="0.05292" units="cm"/>
      <inkml:brushProperty name="color" value="#FF0000"/>
    </inkml:brush>
  </inkml:definitions>
  <inkml:trace contextRef="#ctx0" brushRef="#br0">6050 18203 0,'18'0'141,"17"0"-141,-17 18 16,17-18-16,36 0 0,-36 0 0,88 0 0,89 53 15,194-35 1,-389-18-16,19 0 0,-19 0 0,18 0 0,36 35 0,-36-35 0,-17 0 16,17 0-16,-17 0 0,388 0 15,-18-18 1,-353 18-16,-17 0 0,17 0 0,141-35 0,-141 35 15,283 0-15,-265 0 0,-35 0 16,34 0-16,-16 0 0,-19 0 63,19 0-48,-19 0-15,19 0 0,-19 0 0,18 0 0,71 0 16,-88 0-16,17 0 0,-17 0 0,17 0 0,-17 0 0,17 0 15,-17 0-15,17 0 0,-17 0 0,17 0 0,-17-18 0,17 18 0,-18 0 16,19 0-16,-19 0 16,19 0 15,-19 0-31,19-35 16,-19 35-16,18 0 0,89 0 15,-89 0-15,-17 0 0</inkml:trace>
  <inkml:trace contextRef="#ctx0" brushRef="#br0" timeOffset="4299.51">8043 4639 0,'18'0'94,"0"0"-78,176-18-16,-141 18 15,-36-17-15,18 17 0,-17 0 0,17 0 0,18 0 0,-35 0 0,17 0 0,-17 0 0,35 0 16,0 0-16,0 0 0,35 0 0,-71 0 0,19 0 0,17 0 0,-36 0 0,36 0 0,0 0 0,53 0 15,-71 0-15,-17 0 0,35 17 0,-18-17 0,18 0 0,-35 0 0,17 0 16,-17 18-16,34-18 0,-16 0 0,-19 35 0,19-35 0,-19 0 0,19 0 0,34 18 16,-35-18-16,-35 35 0,18-35 0,17 0 0,-17 0 0,17 0 31,-17 0 0,17 0-15,-17 0-16,17 0 15,-17 0-15,17 0 16,-17 0-16,17 0 16,71 0-16,-89 0 15,19 0-15,-19 0 0,19 0 0,-19 0 0,18 0 0,-17 0 0,17 0 0,-17 0 16,17 0-16,-17 0 0,17 0 0,-17 0 0,17 0 0,-17 0 0,-18-17 0,35 17 16,-17 0-16,17 0 15,-17 0 1,17 0-1,-17 0 32,17 0-47,-18 0 16,19 0-16,-19 0 16,19 0-16,-19 0 78,-17-36-78,36 36 0,-19 0 15,18 0 1,-17 0 0,17 0-16,-17 0 78,17 0-16,-35-17-46,18 17-1,17 0 32</inkml:trace>
  <inkml:trace contextRef="#ctx0" brushRef="#br0" timeOffset="58749.83">19121 6703 0,'17'0'63,"-17"35"-63,35-35 0,-17 0 15,17 0-15,-17 0 0,335-18 16,-336 18-16,-17-35 0,106 35 31,-70 0 0,-19 0-31,18 0 0,-17 0 0,17 0 16,-17 0-16,17 18 0,71-18 0,-88 0 16,70 35-16,-70-35 0,17 0 0,-17 0 0,17 18 0,-18-18 0,19 0 0,-19 0 15,19 0-15,-19 35 0,19-35 0,-19 0 31</inkml:trace>
  <inkml:trace contextRef="#ctx0" brushRef="#br0" timeOffset="60002.51">19491 7108 0,'18'0'78,"17"0"-62,-17 0-16,17 0 0,-18 0 0,19 0 0,-19 0 0,89 0 16,-53 0-16,-18 0 0,-17 0 0,17 0 0,18 0 15,-35-17-15,70 17 0,-35 0 0,-35 0 0,17 0 0,-17 0 0,34 0 0,-16 0 0,-19 0 0,19 0 0,-19 0 0,19 0 16,69-35-16,-87 35 0,17 0 0,-17 0 0,17 0 0,-35-18 0,18 18 47,17 0-32,18 0 1,-53 18-16,18-18 0,17 0 16,-35 17-16</inkml:trace>
  <inkml:trace contextRef="#ctx0" brushRef="#br0" timeOffset="64534.41">19473 7814 0,'18'0'156,"0"0"-156,17 0 16,88 35-16,-87-35 15,-19 0-15,19 0 0,-19 0 0,-17 18 0,35-18 0,-17 0 16,-18 35-16,35-35 15,-17 0 1,17 0 0,-17 0-1,17 0-15,-17 0 0,17 0 0,-17 0 0,17 0 16,-17 0-16,17 0 0,-17-17 0,17 17 0,-17 0 0,17 0 0,-18 0 0,19 0 16,-19 0-16,19 0 0,-19 0 78,-17-36-63,36 36 32,-19 0-31,18 0-1,-17 0 1,17 0 0,-17 0-1,17 0 63,-35-17-31</inkml:trace>
  <inkml:trace contextRef="#ctx0" brushRef="#br0" timeOffset="73683.42">25135 6791 0,'18'0'47,"0"0"-32,17 0-15,-17 0 0,17 0 16,-17 0-16,17 0 0,-18 0 0,19 0 0,-19 0 0,19 0 0,17 0 15,-36-18-15,18 18 0,-17 0 0,17 0 0,-17 0 0,35 0 0,-18 0 0,18-35 0,-35 35 0,17 0 0,18 0 16,-35 0-16,17 0 0,-17 0 0,17-18 0,-18 18 0,19 0 0,-19 0 0,19 0 0,-19 0 0,36 0 0,-18 0 0,-17 0 0,35 0 16,0-35-16,-18 35 0,-17 0 0,123 0 0,-88 0 15,-35 0-15,17 0 0,18 0 0</inkml:trace>
  <inkml:trace contextRef="#ctx0" brushRef="#br0" timeOffset="74764.78">24924 7267 0,'17'0'110,"1"0"-110,17 0 0,-17 0 15,17 0-15,-17 0 0,17 0 0,-17 0 0,70 0 0,-70 0 16,35 0-16,-18 0 0,18 0 0,-36-17 0,19 17 0,-19 0 0,19 0 0,-19 0 0,18 0 15,36 0-15,-36 0 0,-17 0 0,17 0 0,-17 0 0,17 0 0,-17 0 16,-18-36-16,35 36 94,-17 0-94,17 0 15,18 0-15</inkml:trace>
  <inkml:trace contextRef="#ctx0" brushRef="#br0" timeOffset="75587.64">26053 7232 0,'17'0'109,"19"0"-109,-19 0 0,18 0 0,-17 0 16,17 0-16,-17 0 0,17 0 0,-17 0 0,17 0 0,-17 0 0,-18-18 16,35 18-16,-17 0 0,17 0 0,-17 0 0,17 0 0,-17 0 0,17 0 0,-17 0 0,17 0 0,-18 0 0,19 0 15,-19 0-15,36 0 0,-17 0 0,-19 0 0,18 0 0,-17 0 0,17 0 0,-17 0 63</inkml:trace>
  <inkml:trace contextRef="#ctx0" brushRef="#br0" timeOffset="78226.3">23354 7708 0,'18'-17'109,"17"17"-109,-18 0 0,19 0 0,-19 0 16,72-18-16,-72 18 15,18 0-15,-17 0 16,17 0-16,-17 0 15,70-35 1,-35 35-16,-35 0 0,17 0 0,18-18 0,0 18 0,0 0 16,-36 0-16,19 0 0,-19 0 0,36-35 0,0 35 0,-18 0 0,-17 0 0,35 0 0,-18 0 15,-17 0-15,17 0 0,36-18 0,-36 18 0,18-35 0,-35 35 0,17 0 0,18 0 0,-36 0 0,36 0 0,-17-18 0,17 18 16,-36 0-16,18 0 0,18-35 0,-35 35 0,17 0 0,-17 0 0,17 0 0,-17-18 0,17 18 0,-17 0 0,17 0 0,-17 0 16,-18-35-16,35 35 0,-35-18 281,0-17-266</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36:34.136"/>
    </inkml:context>
    <inkml:brush xml:id="br0">
      <inkml:brushProperty name="width" value="0.05292" units="cm"/>
      <inkml:brushProperty name="height" value="0.05292" units="cm"/>
      <inkml:brushProperty name="color" value="#FF0000"/>
    </inkml:brush>
  </inkml:definitions>
  <inkml:trace contextRef="#ctx0" brushRef="#br0">10495 7691 0,'35'0'78,"-17"0"-62,17-18-16,-17 18 0,17 0 0,-17 0 0,-18-18 0,35 18 0,-17 0 0,17-35 15,-17 35-15,-54 0 157,19 0-142,-36 18-15</inkml:trace>
  <inkml:trace contextRef="#ctx0" brushRef="#br0" timeOffset="2879.15">7126 7743 0,'18'0'93,"-1"0"-93,19 0 0,-19 0 16,19 0-16,-19 0 0,19 0 0,-19 0 0,18-17 0,-17 17 0,17 0 16,-17 0-16,17 0 0,-17 0 0,-18-18 15,35 18 63,71-35-78,-88 17 16,17 18-16,-35-35 0,18 35 0,17 0 0</inkml:trace>
  <inkml:trace contextRef="#ctx0" brushRef="#br0" timeOffset="5615.01">10530 7726 0,'18'0'63,"17"0"-63,-17-18 0,17 18 0,-17 0 0,-18-35 0,35 35 0,-17 0 15,17 0-15,-17 0 0,17 0 0,-35-18 0,18 18 0,17 0 16,-17 0 31,17 0-32</inkml:trace>
  <inkml:trace contextRef="#ctx0" brushRef="#br0" timeOffset="6018.12">10354 7549 0,'0'36'47,"0"-19"-32,18-17-15,-18 36 0,0-19 125</inkml:trace>
  <inkml:trace contextRef="#ctx0" brushRef="#br0" timeOffset="7157.26">10918 11359 0,'-35'0'0,"18"0"0,-19 0 0,36 36 15,18-36 63,0 0-78,17 0 0,-18 0 16,19 0-16,-36-18 0,17 18 0,19 0 0,17-18 0,-36 18 0,36 0 16,-18 0-16,-17-35 0,17 35 0,-35-17 0,18 17 0,17 0 15,-35-36 126,-17 19-126</inkml:trace>
  <inkml:trace contextRef="#ctx0" brushRef="#br0" timeOffset="7689.74">10866 11201 0,'0'35'62,"-36"-35"-62,36 18 0,0 17 16,0-17-16,-17 17 0,17-18 0,0 19 0,-36-36 15,36 17-15,0 19 0,0-19 110</inkml:trace>
  <inkml:trace contextRef="#ctx0" brushRef="#br0" timeOffset="10637.85">23566 6650 0,'-36'-35'0,"19"35"0,17-18 0,-36 18 0,19 0 0,-89-35 16,0 35-16,-194 17 15,247-17-15,36 18 0,-19-18 16,19 0-16,-19 35 0,-16-17 0,-442 194 16,194-54-1,247-122-15,0-19 0,35-17 0,-140 106 16,158-71 15,0-17-31,0 17 16,0-17-16,0 17 0,0 89 15,0-71-15,0-18 0,0 71 16,0-1-16,35 19 16,-35-36-16,53 71 15,-53-141-15,0 17 16,17-35-16,19 0 31,-19 0-15,19 0-16,-19 0 0,19 0 0,-19 0 0,18 0 0,-17 0 0,17 0 0,-17 0 0,17 0 0,-17 0 15,17 0-15,-17 0 0,17 0 0,18 0 0,-35 0 0,17 0 0,-17 0 0,-18-18 0,35 18 0,-18 0 0,19 0 16,-19 0-16,36-17 0,-17 17 0,-19-36 0,19 36 0,-19 0 0,18 0 0,-17-17 0,17 17 0,-17-36 16,17 36-16,-17-17 0,17 17 0,-17 0 0,17-36 0,-17 19 0,17 17 0,-17 0 15,17-35-15,-17 35 0,-18-18 0,88-17 0,-71 17 0,19-17 16,-19 35-16,-17-18 0,36 18 0,-36-35 0,0 17 15,17 18-15,-17-35 0,0 17 16,0-17-16,36 35 16,-36-18-16,0-17 0,52-36 15,-34 36 1,-18 18-16,0-19 0,0 19 0,0-19 16,0 19-16,0-19 0,0 19 0,0-18 0,0 17 0,0-17 0,-35 17 15,35-17-15,-18 17 0,18-17 0,-35 35 0,35-18 0,-18-17 0,-17 17 16,35-17-16,-18 35 0,18-18 0,-35 18 0,35-35 0,-18 35 0,18-18 0,-35 18 0,35-35 0,-18 17 15,-17 18-15,35-35 0,-17 35 0,17-17 0,-36 17 16,36-36-16,-17 36 0,17-17 31,-36 17-31,19 0 16,-124 0-16,123 0 0,-17 0 16,17 0-16,-17 0 0,17-36 0,-17 36 0,-18 0 0,35 0 0,-17 0 0,17 0 0,-17 0 15,-18 0-15,36 0 0,-19 0 0,19 0 0,-19 0 0,19 0 0,-19 0 0,36 18 0,-17-18 0,-18 0 0,17 0 16,-17 0-16,17 0 0,-17 0 0</inkml:trace>
  <inkml:trace contextRef="#ctx0" brushRef="#br0" timeOffset="12518.55">26176 8079 0,'18'0'32,"-1"0"-32,19 0 15,-19 0-15,19 0 0,-19 0 0,36 0 0,-18 0 0,18 0 0,-35 0 0,17 0 16,-17 0-16,17 0 0,18 0 0,18 0 0,-36 0 0,-17 0 0,17 0 0,18 0 0,0 0 0,-36 0 0,36 0 0,0 0 15,0 0-15,0 0 0,-18 0 0,18 0 0,-35 0 0,17 0 0,18 0 0,0 0 0,-35 0 0,34 0 0,-16 0 0,-19 0 0,19 0 16,-19 0-16,36 0 0,-17 0 0,-19 0 0,-52 0 94</inkml:trace>
  <inkml:trace contextRef="#ctx0" brushRef="#br0" timeOffset="12986.74">27376 7920 0,'0'35'31,"0"-17"-16,0 17-15,0 18 16,0-35-16,35-18 31,-35 35-31,17-17 16,-17 17 93,-35-35-109,18 0 0,-19 0 0,19 0 0,-19 0 0,-17 0 16,36 0-16,-18 0 0,17 0 0,-17 0 0,17 0 0,-70 0 0,70 0 0,-17 0 0,-18 0 0,0 0 0,35 0 0,-17 0 0,-18 0 16,36 0-16,-19 0 0,-34 0 0,17 0 0,-35 0 0,17 0 0,36 0 0,-36 0 0,18 0 0,18 17 0,-18-17 15,-17 0-15,17 0 0</inkml:trace>
  <inkml:trace contextRef="#ctx0" brushRef="#br0" timeOffset="15409.56">11342 12700 0,'35'0'125,"-35"18"-125,53-1 15,-53 19-15,18-36 0,-18 17 0,35-17 0,-35 35 0,18-35 0,-18 18 0,35 17 16,-18-35-16,19 18 0,-36 17 0,17-17 0,19 17 0,-36-17 0,17 17 0,-17-17 16,36 17-16,-19-17 0,19 17 0,-36-17 0,0 17 0,17-35 0,-17 18 15,35 17-15,-35-18 0,18-17 0,-18 36 0,35-19 0,-35 19 0,18-19 0,-18 19 16,35-19-16,-35 18 0,18-35 0,-18 18 0,0 17 0,0-17 15,35-18-15,-35 35 0,18 18 16,-18-35-16,0 17 0,0-17 0,0 17 0,0-17 16,0 17-16,0-17 0,0 17 0,0-17 0,0 17 15,0-18-15,0 19 0,0-19 0,0 19 0,0-19 0,0 19 0,0-19 16,0 18-16,0-17 0,0 17 0,0-17 0,0 17 0,0-17 0,0 17 16,0-17-16,0 17 0,-35-35 0,35 18 0,0 17 31,0-17-31,-18 17 15,-17-17-15,35 17 0,0-17 0,-18-18 0,18 35 16,0-18-16,0 19 0,-35-36 0,35 17 0,0 19 0,0-19 0,0 19 0,0-19 16,-18-17-16,18 35 0,0-17 0,0 17 0,0-17 0,0 17 0,0-17 0,0 17 15,0-17-15,0 17 0,0-17 0,0 17 0,0-17 0,0 17 0,0-17 0,0 17 16,0-17-16,-35 17 0,35-18 0,0 19 0,0-19 0,0 19 0,0-19 16,-18 36-1,-17-53 63,35 35-78,-18-35 0,-17 0 0,17 0 16,-17 0 125</inkml:trace>
  <inkml:trace contextRef="#ctx0" brushRef="#br0" timeOffset="15946.57">11606 15187 0,'0'18'47,"0"-1"-47,0 19 0,0-19 16,0 19-16,0-19 0,0 18 0,0-17 15,0 17-15,0 89 0,0-89 16,-35-17-16,35 17 0,0-17 0,-18-18 0,18 35 0,0-17 0,0 17 0,-35-17 16,35 17-16,-17-35 0,17 17 0,0 19 0,-36-19 15,36 19-15,0-19 0,0-52 47,36-18-31,-1 35-16,-18 18 0,19 0 15,-19 0 32,72 36-31,-72-36-16,-17 17 0,36-17 0,-19 0 0,-17 36 0,35-36 0,-17 0 16,17 0-16,-35 17 0,18-17 0,-18 36 78,0-19-78,0 18 0,0-17 15,0 17-15</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37:00.195"/>
    </inkml:context>
    <inkml:brush xml:id="br0">
      <inkml:brushProperty name="width" value="0.05292" units="cm"/>
      <inkml:brushProperty name="height" value="0.05292" units="cm"/>
      <inkml:brushProperty name="color" value="#FF0000"/>
    </inkml:brush>
  </inkml:definitions>
  <inkml:trace contextRef="#ctx0" brushRef="#br0">19791 10142 0,'0'-35'31,"-18"35"-15,1-18-16,-19 18 0,19 0 15,17-35-15,-36 35 0,-34-53 16,35 53-16,17-17 0,-17 17 0,17-36 0,-17 36 16,17 0-16,18-17 0,-35 17 0,17 0 15,-35 0 1,18 0-16,17 0 0,-17 0 0,17 0 0,-17 0 0,17 0 16,-17 0-16,18 0 0,-19 0 0,19 0 0,-19 0 15,-17 0-15,36 0 0,-18 0 0,17 0 0,-17 0 16,17 0-1,-17 0 17,35 35-17,-18-35-15,18 18 0,-35-18 0,35 35 0,-18-35 16,-17 0-16,35 18 0,0 17 0,-18-35 0,-17 17 0,35 19 0,-53-19 16,0 36-16,35-53 0,18 36 0,-35-19 0,18-17 0,-36 53 15,17-18-15,36-17 0,-17-18 0,17 35 0,-36-35 0,36 18 0,-17-18 16,17 35-16,0-17 0,-35-18 0,35 35 0,-18-35 15,18 18-15,0 17 47,0-17-47,0 17 0,0-17 16,0 17-16,35-35 0,-35 18 0,0 17 0,18-35 16,-18 17-16,35 19 0,-17-19 0,-18 19 15,35-36-15,-17 17 0,17 19 0,-17-36 16,17 52-16,88 19 15,-123-36-15,36-35 0,-36 18 0,17-18 0,-17 35 0,36-35 0,-19 18 0,-17 17 16,53-35-16,-53 18 0,88 35 0,-35-53 0,-35 35 0,70 18 16,-70-53-16,17 0 0,-17 18 0,34-18 0,-52 35 0,36-35 0,-19 0 15,19 0-15,-19 0 0,-17 17 0,36-17 0,-19 0 0,19 0 0,-19 0 0,18 0 0,-17 0 16,17 0-16,-17 0 0,17 0 0,-17 0 0,17 0 16,-17 0-16,17-35 0,-17 18 0,17 17 0,-17-36 0,17 19 15,-17-19-15,17 36 0,-35-17 0,17 17 0,-17-36 0,36 36 0,17-17 0,-36-18 0,19 17 16,-19 18-16,71-53 0,-35-35 0,0 70 0,0-17 0,-35 17 15,17-17-15,-17 17 0,17 18 0,-35-35 0,18 17 16,-18-17-16,0 17 16,0-34-16,0 16 15,35 36-15,-35-17 0,0-19 16,18-69 0,-18 87-16,0-17 0,35-36 0,-35 36 15,0 17-15,0-17 0,0 17 0,0-17 0,0 17 0,0-17 16,-18 35-16,18-18 0,0-17 0,-17 35 0,17-18 0,0-17 0,-36 35 0,36-17 15,-70-72-15,70 72 16,-36 17-16,36-36 0,-17 36 0,17-17 0,-35 17 16,35-35-16,0 17 15,-18 18-15,18-35 16,-35 35-16,35-18 0,-18 18 16,-17 0-16,17 0 15,-17-35-15,17 35 0,-17 0 0,17 0 0,-17 0 16,17 0-16,-35 0 0,18 0 0,17 0 0,18 17 0,-52-17 0,16 0 0,19 18 0,-19-18 0,19 0 15,-19 0-15,36 35 0,-17-35 0,-18 0 0,17 18 0,-17-18 0,17 35 0,-17-35 0,17 0 0,-17 18 16,17-18-16,-17 35 0,17-17 0,-17-18 16</inkml:trace>
  <inkml:trace contextRef="#ctx0" brushRef="#br0" timeOffset="10822.95">17057 4445 0,'-35'0'47,"17"0"-47,-17-18 0,17 18 0,-70 0 16,35-35-16,35 35 0,-17 0 0,17 0 0,-17 0 0,17 0 0,-35-18 15,18 18-15,-18 0 0,36 0 0,-19-35 0,19 35 0,-19 0 0,-16 0 0,34 0 0,-35-17 16,-35-19-16,17 19 0,36 17 0,17 0 0,-17-36 15,-36 19-15,36 17 0,-18-36 0,36 36 0,-19 0 0,19 0 0,-19-17 0,19 17 0,-18 0 0,35-35 0,-18 35 0,-17 0 16,17 0-16,-88-18 0,71 18 0,17 0 0,-70-35 0,70 35 0,-17 0 0,-35-18 0,34 18 0,-34-35 0,34 35 0,-69 0 16,52-18-16,-18-17 0,36 35 0,17 0 0,-35 0 0,18 0 0,-18-18 0,-106 18 0,106 0 0,36-35 15,-36 35-15,18 0 0,-36-18 0,-17 18 0,70 0 0,-17 0 0,-18-35 0,-53 35 0,89 0 0,-36 0 0,0-18 0,17 18 0,-16 0 16,34 0-16,-35 0 0,0-35 0,0 35 0,0 0 0,18 0 0,17 0 0,-17 0 0,-18-18 0,35 18 0,-34 0 16,-1 0-16,17 0 0,-69-35 0,87 35 0,-70 0 15,17 0-15,36-18 0,17 18 0,-17 0 0,17 0 0,-17 0 0,17 0 16,-17 0-16,17 0 0,-17 0 0,18 0 0,17-35 0,-36 35 0,-17 0 0,36 0 0,-19 0 0,19 0 0,-18 0 0,17 0 15,-17 0-15,17 0 0,-17 0 0,-71-17 0,88 17 0,-17 0 0,-18 0 0,35 0 0,-35 0 0,18 0 16,-18 0-16,0 0 0,36 0 0,-36 0 0,18 0 0,17 0 0,-17 0 0,17 0 0,-17-36 0,17 36 0,-70 0 0,70 0 0,-17 0 16,-18 0-16,35 0 0,-17 0 0,17 0 0,-34 0 0,16 0 0,-34 0 0,34 0 0,19 0 0,-18 0 0,17 0 15,-88 0-15,18 0 0,35 0 0,0 0 0,-18 0 16,-17 0-16,71 0 0,-36 0 0,17 0 0,-16 0 0,34 0 0,-17 0 0,-18 18 0,35-18 0,-17 0 16,-36 0-16,36 0 0,-36 0 0,36 0 0,17 18 0,-17-18 0,18 0 0,-19 0 0,19 0 0,-89 0 0,71 0 0,17 35 15,-35-35-15,-35 0 0,35 0 0,35 0 0,-35 17 0,-35-17 0,35 0 0,36 0 0,-36 0 0,17 0 16,-17 36-16,-17-36 0,17 0 0,18 0 0,17 0 0,-88 17 0,71-17 0,17 0 0,-17 0 0,-18 0 0,35 0 0,-17 0 0,-35 0 15,34 0-15,-69 36 0,87-36 0,-17 0 0,-71 0 0,53 0 0,35 17 0,-70-17 0,70 0 0,-17 0 16,-71 0-16,36 36 0,34-36 0,-140 0 0,141 0 0,-124 17 0,106-17 16,-53 0-16,53 0 0,0 35 0,1-35 0,34 0 0,-17 0 0,17 0 0,-17 0 0,17 0 15,-17 0-15,17 0 0,-17 0 0,17 0 0,-17 0 0,-18 0 0,35 0 0,-17 0 0,17 0 0,-17 0 0,18 0 16,-19 0-16,19 0 0,-19 0 0,19 0 0,-19 0 0,19 0 0,-18 0 0,17 0 0,-35 0 16,18 0-16,17 0 0,-17 0 0,17 0 0,-17 0 0,17 0 0,-17 0 0,17 0 0,-35 0 0,18 0 0,17 0 0,-34 0 15,16 0-15,19 0 0,-19 0 0,19 0 0,-36 0 0,-35 0 0,70 0 0,-17 0 0,-18 0 0,35 0 0,-17 0 16,-18 0-16,0 0 0,35 0 0,-35 0 0,1 0 0,52 18 0,-194-18 0,123 35 15,18-35-15,18 0 0,17 0 0,-17 0 0,17 0 0,-17 18 0,17-18 0,-17 0 16,17 0-16,-17 0 0,17 0 0,-17 0 0,18 0 0,-19 0 0,19 0 0,17 35 0,-53-35 16,17 0-16,19 0 0,-18 0 0,17 0 0,-17 0 0,17 0 0,-17 0 0,17 0 0,-17 0 15,35 18-15,-18-18 0,-17 0 0,17 0 0,-17 0 0,17 0 0,-17 0 0,17 0 0,-17 0 16,17 0-16,-17 0 0,18 0 0,-19 0 0,19 0 16,-19 0-16,19 0 0,-19 0 0,19 0 0,-18 0 0,-18 35 15,35-35-15,-35 0 0,0 0 0,18 0 0,17 0 0,-17 0 0,17 18 0,-17-18 0,17 0 0,-17 0 0,17 0 16,-34 0-16,16 0 0,-17 0 0,0 0 0,36 0 0,-36 35 0,0-35 0,18 0 0,-18 0 0,35 0 0,-17 18 15,-36-18-15,36 0 0,17 0 0,-17 35 0,17-35 0,-34 0 0,16 0 0,19 0 0,-19 0 0,19 0 0,-19 18 0,19-18 16,-18 0-16,17 0 0,18 35 0,-35-35 0,17 0 0,-17 0 0,17 0 0,-17 18 16,17-18-16,-17 0 0,35 35 15,-18-35-15,-17 0 0,17 0 0,-35 18 0,18-18 0,-35 35 16,34-35-16,19 17 0,-19-17 0,19 36 0,-19-36 0,-16 0 0,52 17 0,-18-17 0,-17 36 0,17-36 16,-17 0-16,-18 17 0,35 19 0,-17-36 0,17 0 0,-17 17 0,17-17 0,-35 35 0,18-17 0,17-18 0,-17 35 0,18-35 15,-19 18-15,19-18 0,-19 35 0,19-17 0,-19-18 0,36 35 0,-17-35 0,17 18 0,-35-18 16,35 35-16,-18-35 0,18 18 0,-35-18 0,35 35 0,-18-35 0,18 18 0,-35 17 15,17-17-15,18 17 0,-35-17 0,17 17 0,18-18 0,-53 19 0,53 17 16,-35-36-16,17 19 0,-17-19 0,-18 36 0,0 35 0,0-70 16,36 17-16,-19 18 0,19-35 0,-36 35 0,18-18 0,17-17 0,18 17 15,-35-17-15,17 17 0,-17 18 0,17-53 0,-17 17 0,35 19 0,0-19 0,-18-17 0,18 36 0,0-19 16,-35 18-16,35-17 0,0 17 0,-18-35 0,18 53 0,-35-35 0,35 35 0,0-18 0,-18-17 16,18 17-16,0-17 0,0 17 0,0 18 0,0-35 0,-35 34 0,35 1 0,0 0 0,0-17 0,0 16 15,0-34-15,0 35 0,0 0 0,0 0 0,0 0 0,0 0 0,0 0 0,0-18 0,0-17 0,0 70 16,0-35-16,0 17 0,0-35 0,0 36 0,0-36 0,-53 177 15,35-106-15,-17-36 0,18-17 0,17 0 0,-53 35 0,53-35 16,-36 0-16,36-35 0,-17 35 0,-19 35 0,36-70 0,0 17 0,0-17 0,0 17 0,-17 18 16,17-36-16,0 19 0,0 17 0,0-36 0,0 18 0,0-17 0,-35 17 0,35-17 0,0 17 0,0-17 15,0 17-15,0 18 0,0-35 0,0 17 0,0-17 0,0 17 0,0-17 0,17 17 0,-17 18 0,0-36 16,18 36-16,-18-17 0,0-19 0,0 19 0,35 16 0,-17-34 0,-18 35 0,35-18 0,-35 18 0,18 0 16,-18-35-16,35 35 0,-17 0 0,17 0 0,-35-18 0,17 18 0,19 70 15,17 18-15,-53-123 0,0 35 0,17-18 0,-17-17 0,0 17 16,36-17-16,-36 35 0,0-18 0,0-17 0,17 17 0,-17-18 0,0 19 0,36-36 0,-36 53 0,0-36 0,17 36 15,-17-18-15,0-17 0,35-18 0,-35 35 0,0-17 0,18-18 0,-18 35 0,0-17 0,35-18 0,-35 53 16,18-18-16,-18-17 0,35 17 0,-35-17 0,53 35 0,-53-18 0,18-17 0,35 34 0,-18 1 0,-17-17 16,35 17-16,-1 17 0,1-17 0,0-18 0,0 36 0,-17-71 0,16 53 0,54 53 15,-53-53-15,0-1 0,0-16 0,0 17 0,70 70 16,-34-35-16,-72-70 0,19 17 0,-19-17 0,36 35 0,-18-18 16,-17-17-16,-18 17 0,35-17 0,-17 17 0,17-17 0,-17 17 0,17-18 15,18 36-15,-35-17 0,17-19 0,-17-17 0,34 53 0,-16-18 16,17 18-16,-36-35 0,36 35 0,-17-18 0,-19 18 0,18-53 0,18 18 0,18 35 0,-18 0 15,0-18-15,-18 18 0,71 0 0,0 0 0,-53 0 0,17-36 16,36 71-16,-53-88 0,35 53 0,36 0 0,-36 0 0,-18-35 0,36 35 0,88 35 16,-35-18-16,-89-34 0,-17-19 0,-17 19 15,34-19-15,-34-17 0,-19 36 0,18-36 0,-35 17 0,18-17 16,17 0-16,-17 35 0,17-35 0,-35 18 0,18-18 0,17 0 16,-17 35-16,17-35 0,-17 0 0,17 18 0,-17 17 0,17-35 0,-17 18 0,17-18 0,-18 35 0,19-17 15,87 35-15,-70-18 0,35 18 0,-35-35 0,53 35 0,0-1 0,53 37 16,-106-72-16,52 36 0,19 0 0,140 88 0,-52-70 15,-18 17-15,-123-70 0,35 17 0,35 18 0,-71-36 16,36 19-16,-18-19 0,-17-17 0,17 36 0,-17-36 0,-19 17 0,1-17 0,36 0 16,-72 0-16,71 36 0,-70-36 0,35 0 0,-18 0 0,-17 0 0,35 0 0,0 0 0,0 0 0,-18 0 15,-17 0-15,34 0 0,-16 0 0,-36-18 0,17 18 0,19 0 0,17-18 0,-36 18 16,19 0-16,-36-35 0,17 35 0,18 0 0,-17-18 0,17 18 0,-17-35 0,17 35 0,-17 0 16,17-18-16,-17 18 0,70-35 0,18 35 0,0-17 0,-53-19 15,70 36-15,-17-17 0,-18 17 0,36 0 0,-72-36 0,107 36 0,-53 0 16,-18-17-16,-35 17 0,18 0 0,-18 0 0,88 0 0,-88-36 0,0 36 0,0 0 0,123 0 0,-123 0 0,35-17 0,-35 17 15,53 0-15,17-35 0,-70 35 0,53 0 0,53-18 0,-53-17 0,-18 35 0,-35-18 0,0 18 0,0 0 16,52-35-16,19 17 0,-71 18 0,0-35 0,0 35 0,52-18 0,-52-17 0,53 17 16,-18-17-16,-35 17 0,18-17 0,-36 35 0,-17-18 0,35-17 0,0 35 15,-18-18-15,18 18 0,0-52 0,0 52 0,17-53 16,36 53-16,-53-36 0,0 36 0,0-17 16,0-19-16,35 36 0,-35-17 0,0 17 0,17-35 0,-17 17 0,53 18 15,-53-35-15,0 35 0,35-18 0,-35-17 0,17 17 0,19-17 0,-36 35 16,-36-18-16,71 18 0,-17-35 0,-36 17 0,36-17 0,-36 17 0,18-17 15,0 17-15,0-17 0,-36 17 0,19-17 0,-19 18 16,36-36-16,-17 17 0,-19 19 0,36-19 0,0-34 16,35-18-16,-17 17 0,17-35 0,-17 53 15,-19 0-15,1 1 0,53-1 0,-18 0 0,-17-35 16,17 70-16,-17-35 0,-18 0 0,35 18 0,-18-18 0,19 0 16,-19 35-16,-17-35 0,0 18 0,35-18 0,-35 36 15,-35-19-15,17 19 0,-35-36 0,18 17 0,35-16 16,-53-1-16,35 53 0,-35-53 0,17 35 0,-17-35 0,36 18 0,-19-18 15,19 0-15,17-53 0,0-17 0,-1 17 16,1 0-16,-35 53 0,35-35 0,-18 17 0,18-17 0,18-35 0,17 17 16,-35 18-16,0 17 0,17-35 0,-17 18 0,35-18 15,-35 36-15,0-36 0,-35 18 0,17 35 0,18 0 16,-53 35-16,0-35 0,18 0 0,17 18 0,-35-18 0,18 53 0,-18-17 0,0-36 0,0 0 16,35 0-16,-35 18 0,0-18 0,0 35 0,0-17 0,17-18 0,-17 0 0,0 35 0,0-35 15,0 18-15,0-88 0,0 34 0,0 72 16,0-89-16,0 18 0,0 70 0,0-35 0,0 18 0,0 17 0,36-17 0,-36-18 0,0 35 15,0-70-15,0 71 0,0-36 0,0 17 0,0 19 0,0-19 0,17-16 0,-17 34 16,0-17-16,0 17 0,0-17 0,0 17 0,0-17 0,0 17 0,0-17 0,0 17 16,0-17-16,0 17 0,0-17 0,0 17 0,0-17 0,0 17 0,0-34 0,0 16 15,0 19-15,0-72 0,0 72 0,0-36 0,0 18 0,0-18 0,0 0 0,0 35 16,0-35-16,0-53 0,0 18 0,0 71 0,0-19 0,-35-175 0,35 52 16,-18 88-16,18-35 0,-35 1 0,35 69 0,0-34 0,0 17 15,0 18-15,0-18 0,0 0 0,-17 35 0,17-17 0,0 17 0,0-17 16,0 17-16,0-17 0,0 17 47,-36-17-47,36 17 0,0-17 0,-17 18 0,17-19 15,-36-17-15,36 36 0,0-19 0,-17 36 0,17-17 0,-36-18 16,36 17-16,0-17 0,-17 35 0,17-18 0,0-17 0,-35 17 0,35-17 16,0 17-16,-18 18 0,18-35 0,0 17 0,-35-17 0,35 17 15,0-17-15,-18 35 0,18-18 0,0-17 16,-35 35-16,35-18 0,-18 18 0,18-35 15,-35 18-15,17-19 0,-17 36 16,35-17-16,-18 17 0,18-36 0,-35 36 0,17 0 16,18-17 15,-35 17 16,35-36 0,0 19-47,-18 17 0,18-35 0,0 17 15,0-17-15,-35 35 0,35-18 0,0-17 0,-18 17 0,18-17 0,-35 17 16,35-17-16,-17 17 0,17-17 0,-36 17 0,36-17 16,0 17-16,-17-17 0,17 17 15,-36 18 173,19 0-173,-19 0-15,19 0 0,-18 0 16,17 0-16,-17 0 0,17 0 0,-17 0 0,17 0 16,-17 0-16,17 0 0,-35 0 0,18 0 0,17 0 0,-17 0 0,17 0 0,-17 0 15,-18 0-15,36 0 0,-19 0 0,19 0 0,-19 0 0,-34 36 16</inkml:trace>
  <inkml:trace contextRef="#ctx0" brushRef="#br0" timeOffset="17116.75">26106 14905 0,'35'0'172,"71"0"-156,-89 0-16,19-35 0,-19 35 0,19-18 0,-19 18 0,18 0 0,-17 0 0,17 0 16,-17 0-16,17 0 0,18-35 0,-35 35 0,17 0 0,-17 0 15,17 0-15,-17-18 0,17 18 0,-17 0 0,17 0 0,-18 0 0,19 0 16,-19 0-16,19 0 0,-19 0 0,19 0 0,-19 0 15,19 0-15,34 0 16,-35 0-16,-17 0 16,17 0 15,71-53-15,-88 53-16,17 0 0,-17 0 0,17 0 0,-17-35 0,17 35 0,-18 0 0,19 0 0,-19 0 0,-17-18 15,36 18-15,-19 0 0,19 0 0,-19 0 0,19 0 0,-19 0 0,18-35 0,-17 35 16,-18-18 124</inkml:trace>
  <inkml:trace contextRef="#ctx0" brushRef="#br0" timeOffset="29216.07">26141 14111 0,'17'0'203,"-17"53"-203,0-18 16,0-17-16</inkml:trace>
  <inkml:trace contextRef="#ctx0" brushRef="#br0" timeOffset="29977.75">26300 13758 0,'0'18'47,"0"0"-31,17-18-16,36 53 15,-53-18-15,35-35 0,-17 0 0,-18 17 0,0 19 16,35-36-16,-35 17 0,18-17 16,-18 36-16,0-19 0,35-17 0,-35 36 15,0-19-15,0 18 16,18-35-16,-18 18 47,0 17-32,0 18 1</inkml:trace>
  <inkml:trace contextRef="#ctx0" brushRef="#br0" timeOffset="30599.08">26476 14129 0,'0'-18'281,"35"-17"-281,-35 17 0,18 18 0,-18-35 0,35 35 0,-35-18 0,18 18 0,-18-35 16,35 35-16,-17 0 0,-18-18 0,35 18 0,-35-35 0,18 35 0,17-18 0,-17 18 0,17 0 0,-18-35 15,19 18-15,-19 17 0,19-36 0,-19 36 0,19-17 0,-19 17 0,-17-36 16,-35 36 93,17 0-93,-17 0-16,17 18 0,-17-18 15,17 0 1</inkml:trace>
  <inkml:trace contextRef="#ctx0" brushRef="#br0" timeOffset="36528.04">22719 14852 0</inkml:trace>
  <inkml:trace contextRef="#ctx0" brushRef="#br0" timeOffset="38136.74">21925 14199 0,'35'0'125,"-17"0"-109,17 0-16,-17 0 0,17 18 0,-17-18 0,229 0 15,-230 0-15,36 0 0,-17 0 0,17 0 0,17 0 0,-35 0 0,177 0 16,17 0-16,-193 0 0,352 0 15,-300-35 1,-70 35 62,17 0-78,-18 0 16,19 0-16,34 0 0,-34 0 15,17 0-15,-36 0 16,18 0 31,-17 0-47,17-18 16,-17 18-16,17 0 0,-17 0 0,17 0 0,-17 0 0,17 0 0,-17 0 0,17 0 15,-17 0-15,17 0 0,-17-35 0,17 35 0,-18 0 0,19 0 0,-19 0 0,19 0 0,-19 0 0,19 0 16,-19 0-16,19 0 47,-19 0-32,18 0-15,-17 0 0,17 0 0,-17 0 0,17 0 0,-17 0 16,17 0-16,-17 0 0,17 0 0,-17 0 0,17 0 0,-17 0 0,17 0 16,-17 0-16,17 0 0,-18 0 0,19 0 15,-19 0 16,19 0-15,-19 0-16,19 0 0,-19 0 0,19 0 16,-19 0-16,18-18 0,-17 18 0,17 0 0,-17 0 0,17 0 0,-17 0 15,17 0-15,-17 0 0,17 0 0,-17 0 0,17 0 0,-17 0 0,17 0 0,-17-35 16,17 35-16,-18 0 0,19 0 62,-19 0-46,19 0-16,-19 0 16,19 0-1,-36-18 95</inkml:trace>
  <inkml:trace contextRef="#ctx0" brushRef="#br0" timeOffset="42918.02">21766 12859 0,'0'17'31,"-35"-17"-15,35 18-16,-18 17 0,18-17 0,0 17 0,-35-35 0,35 53 16,0-35-16,-17-18 0,17 35 0,0-17 0,-36 17 0,36 18 0,0-35 0,-17 17 0,17 18 15,-36 0-15,36-36 0,0 19 0,0 16 0,-17-34 0,17 17 0,0-17 0,0 17 0,0 18 0,0-35 16,0 70-16,0-70 0,0 17 0,0 18 0,0-35 0,0 17 0,0-18 0,0 19 0,0 17 0,0-36 0,0 19 0,0 16 16,0-34-16,0 17 0,0-17 0,0 35 0,0 0 0,0 0 0,0 0 0,0 0 0,0 0 0,0-18 0,0-18 15,0 36-15,0-17 0,0 17 0,0 17 0,0-35 0,0-17 0,0 17 0,0-17 0,0 17 0,0-17 0,35 35 16,-35-18-16,0 18 0,0-35 0,0 17 0,0 35 0,18 19 15,-18-19-15,0-17 0,0-18 0,0-17 0,0 17 0,0-17 0,0 17 0,0-17 16,0 17-16,0-17 0,0 17 0,0-17 0,0 17 0,0-17 0,0 17 0,0-17 0,0 17 16,0-18-16,0 19 0,0-19 0,0 19 0,0 17 0,0-1 0,0-34 0,0 17 0,0-17 0,0 17 0,0-17 0,0 17 15,0-17-15,0 17 0,0-17 0,0 35 0,0-18 0,0-17 0,0 17 0,0-17 0,0 17 0,0-18 0,0 19 0,0-19 16,0 19-16,0-19 0,0 19 0,0-19 0,0 18 0,0-17 0,0 17 0,0-17 0,0 17 0,0-17 16,0 17-16,0-17 0,0 17 15,0-17 16,0 17-31,0-17 0,0 17 16,0-17-16</inkml:trace>
  <inkml:trace contextRef="#ctx0" brushRef="#br0" timeOffset="45571.28">21713 13123 0,'36'0'47,"123"18"-31,-142-18-16,18 0 15,18 18-15,-35-18 0,35 0 0,0 35 0,0-35 0,-18 0 0,-17 0 0,17 0 0,-17 0 0,34 0 0,-16 0 16,70 18-16,-53-18 0,-36 0 0,18 0 0,-17 0 0,17 0 0,-17 0 0,35 0 0,0 0 0,-18 0 0,-17 0 16,17 0-16,-17 0 0,17 0 0,-17 0 0,17 0 0,-18 0 0,19 0 15,-19 0-15,19 0 0,-19 0 16,19 0-16,-19 0 0,19 0 0,-19 0 0,36 0 0,-18 0 0,-17 0 15,88-36-15,0 36 0,-18 0 0,-18 0 0,-17 0 0,0 0 0,53 0 16,-53 0-16,53 0 0,-53 0 0,-18 0 0,18 0 0,0 0 0,0 0 0,-36 0 0,36 0 0,0 0 0,53 0 0,0 0 16,-18 0-16,-35 0 0,0 0 0,0 0 0,-36-17 0,36 17 0,36 0 0,16 0 0,-87 0 0,35 0 0,0 0 0,35 0 0,-17 0 15,-18 0-15,-18 0 0,35 0 0,36-36 0,-53 36 0,0 0 0,35 0 0,-70 0 0,17 0 0,-17 0 16,88-17-16,-53 17 0,-18 0 0,-18 0 0,19 0 0,-19 0 0,36 0 0,-17 0 0,-19-36 0,19 36 0,-19 0 0,36 0 16,-18 0-16,-17 0 0,17 0 0,-17 0 0,35-17 0,0 17 0,0 0 0,-18 0 0,18-35 0,-36 35 0,19 0 15,193-18-15,-123 18 0,-53 0 0,88-35 0,-35 17 16,17 18-16,-70 0 0,0 0 0,0-35 0,0 35 0,141-18 0,-141 18 0,0 0 0,70-35 0,-70 35 0,0 0 0,141-18 15,-141 18-15,70-35 0,19 35 0,-89 0 0,52-18 0,-52 18 0,71 0 0,-71-35 0,0 35 0,-1 0 16,1 0-16,53-18 0,0 18 0,-18-35 0,-35 35 0,-35 0 0,70 0 0,-35 0 0,-35-18 0,34 18 0,-16 0 0,17 0 16,0 0-16,0 0 0,-36 0 0,18-35 0,-17 35 0,35 0 0,-18 0 0,-17 0 0,17 0 31,-17 0-15,17 0-16,141 0 15,-140 0-15,-19 0 0,19 0 0,-19 0 0,19 0 0,-19 0 0,19 0 0,-19 0 0,18 0 0,18 0 0,-35 0 16,35 0-16,-18 0 0,-17 0 0,17 0 0,-17 0 0,35 0 0,-18 0 0,-17 0 0,17 0 0,-18 0 0,19 0 0,-19 0 15,19 0-15,-19 0 0,19 0 0,-19 0 0,19 0 0,-19 0 79,89 0-64,-71 0-15,-17 0 0,17 0 0,-17 18 0,17-18 0,-17 0 16,17 0-16,18 0 15,-35 0 17,34 17-17,1 19-15,-17-36 0,17 17 0,0-17 0,-1 36 0,-34-36 0,17 17 0,36 18 16,-18-35-16,0 18 0,35 17 0,-18-17 0,-17-18 0,0 35 0,-17-35 0,-19 0 16,19 18-16,-19-18 0,18 0 0,-17 0 0,-18 35 78,35-35-63,-35 18 32,0 17-31,0-17-1,0 17-15,0-17 0,0 17 0,0-17 0,18 17 16,-18-17-16,0 17 0,0-18 0,0 19 0,35 140 16,-35-141-16,0-17 0,0 17 0,18-35 0,-18 53 0,0-35 0,0 17 0,0-17 0,0 88 15,35-18-15,-35-71 0,0 19 0,18-19 0,-18 19 16,0-19-16,0 19 0,0-19 0,0 18 0,35-35 0,-35 18 0,0 17 0,18-17 16,-18 17-1,0-17 1,0 17-1,35-35-15,-35 18 0,0 17 0,0-17 0,0 17 16,18-17-16,-18 17 0,0-17 0,0 17 0,35-35 0,-35 18 0,0 17 0,0-18 16,18-17-16,-18 36 0,0-19 0,0 19 0,35-19 0,-35 19 0,0-19 15,17-17-15,-17 35 0,36-17 0,-36 17 16,0-17-16,0 17 16,17-35-16,-17 18 15,0 17-15,0-17 16,36 70-16,-36-70 15,0 17-15,0-17 0,17 17 0,-17-17 0,0 17 0,0-18 0,0 19 16,36-19-16,-36 19 0,0-19 0,0 19 0,0-19 16,17-17-16,-17 35 0,0-17 0,0 17 0,0-17 0,0 17 0,0-17 0,36 17 15,-36-17-15,0 17 0,0-17 0,0 17 0,0-17 0,0 17 16,0-17-16,0 140 0,0-122 16,0 17-16,0-1 0,0-34 0,0 17 0,0-17 0,0 17 0,0-17 15,0 35-15,0-18 0,0-17 0,0 17 0,0-17 0,0 17 0,0-17 0,0 17 16,0-17-16,0 17 0,0-18 0,0 19 0,0-19 0,0 19 0,0-19 15,0 36-15,0-18 32,0-17-17,0 17-15,-18-35 0,18 18 0,0 17 16,0-17-16,0 17 0,0-17 0,0 17 0,0-17 16,0 17-16,0-17 15,0 17-15,0-17 16,0 17 93,-18-35-109,-17 18 16,35 17-16,-18-35 0,-17 0 15,35 17-15,-18-17 16,-17 0-16,17 0 16,-17 36-16,18-36 0,-19 0 15,19 17-15,-19-17 0,19 0 0,-19 0 0,19 36 0,-18-36 0,17 0 0,-17 0 0,35 17 0,-18-17 16,-17 0-16,17 0 0,-17 0 0,17 36 0,-35-36 0,18 17 0,17-17 0,-17 0 0,17 35 0,-17-35 0,17 0 0,-34 18 0,16-18 16,19 0-16,-36 35 0,-35-17 0,70-18 0,-17 35 0,17-35 0,-70 18 0,17 17 15,36-17-15,-89 17 0,36-17 0,71 17 0,-36-35 0,-35 18 0,35 17 16,35-35-16,-17 18 0,17-18 0,-17 0 0,17 0 0,-35 35 0,18-35 0,17 0 0,-17 18 0,17-18 0,-17 0 15,17 0-15,-17 0 0,18 0 0,-19 0 0,19 0 0,-19 0 0,19 0 0,-19 0 16,19 0-16,-18 0 0,17 0 0,-17 0 0,17 0 0,-17 0 0,17 0 0,-17 0 0,17 0 16,-17 0-16,17 0 0,-17 0 0,17 0 0,-17 0 0,17 0 0,-17 0 0,-18 0 0,36 0 0,-19 0 15,-17 0-15,0 0 0,1 0 0,-1 0 0,0 0 0,-53 0 0,53 0 0,-18 0 16,-387 0-16,281 0 0,89 0 16,-35 35-16,-18-18 0,35-17 0,88 0 0,-88 36 0,71-36 0,-18 17 0,35-17 0,-70 0 0,35 36 15,-70-19-15,70-17 0,18 36 0,-18-36 0,0 17 0,35-17 0,-35 35 0,0-35 16,0 18-16,18-18 0,18 35 0,-19-35 15,19 0 1,-19 0-16,19 0 0,-19 0 0,19 0 16,-36 0-16,18 0 0,-36 0 0,36 0 0,-89 0 0,36 0 0,-35 0 15,87 0-15,-17 0 0,-17 0 0,17 0 0,-53 0 0,71 0 0,-18 0 0,-53 0 0,-17 0 0,70 18 0,0-18 16,-106 0-16,106 0 0,-53 0 0,53 0 0,-52 0 0,16 0 0,-16 0 0,52 0 0,-53 0 0,88 0 0,-88 0 16,71 0-16,-71 0 0,36 0 0,34 0 0,-17 0 0,36 0 0,-18 0 0,-18 0 0,35 0 0,-35 0 0,18 0 15,-18 0-15,0 0 0,0 0 0,35 0 0,-35 0 0,18 0 0,18 0 0,-19 0 0,19 0 0,-19 0 0,19 0 0,-19 0 16,19 0-16,-18 0 0,17-35 0,-17 35 0,17 0 0,-17 0 0,17 0 0,-17 0 15,17 0-15,-17 0 0,17 0 0,-17 0 0,17 0 0,-17 0 0,17 0 16,-17 0-16,17 0 0,-17 0 0,18 0 0,17 17 0,-36-17 0,19 0 0,-19 0 0,19 0 0,-19 18 16,19-18-16,-18 0 0,17 0 0,-17 0 0,17 35 0,-17-35 0,17 0 15,-17 0-15,17 0 32,-17 0-17,17 0-15,-17 0 16,17 0-16,-17 0 0,17 0 0,-35 0 0,18 0 15,18 0-15,-36 0 0,17 0 0,19 0 0,-19 0 0,19 0 0,-36 0 0,18 0 0,17 0 0,-17 0 0,-18 0 16,35 0-16,-17 0 0,17 0 0,-17 0 0,17 0 0,-17 0 0,17 0 0,-17 0 0,17 0 16,-17 0-1,18 0 1,17-17 0,-36 17-16,19 0 0,-19-18 15,19 18-15,-19 0 0,19 0 0,-18-35 0,17 35 0,-17 0 0,17 0 0,-17 0 16,-36-18-16,36 18 0,17 0 0,-35 0 0,18 0 0,17 0 0,-35-35 0,18 35 0,-18 0 15,0 0-15,36 0 0,-36-18 0,18 18 0,17 0 0,-17 0 0,17 0 0,-17-35 0,-18 35 0,35 0 0,-17 0 16,17 0-16,-17-18 0,17 18 0,-17 0 0,35-35 0,-18 35 0,-17 0 16,35-18-16,-18 18 0,-17 0 15,35-35 17,-17 35-17,-19 0-15,36-18 0,-17 18 16,17-35-16,-36 35 0,36-17 0,-17 17 15,17-36 1</inkml:trace>
</inkml:ink>
</file>

<file path=ppt/ink/ink12.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37:55.621"/>
    </inkml:context>
    <inkml:brush xml:id="br0">
      <inkml:brushProperty name="width" value="0.05292" units="cm"/>
      <inkml:brushProperty name="height" value="0.05292" units="cm"/>
      <inkml:brushProperty name="color" value="#FF0000"/>
    </inkml:brush>
  </inkml:definitions>
  <inkml:trace contextRef="#ctx0" brushRef="#br0">9596 6650 0,'35'0'109,"-18"0"-93,19 0-16,-19 0 0,-17 35 0,36-35 16,-19 0-16,19 0 0,-19 0 0,19 0 0,-19 0 15,18 0-15,-17 0 0,17 0 16,-17 0-16,-18 18 15,35-18 17,-17 0-1,17 0-31,-17 0 16,17 0-16,-17 0 0,17 0 0,-17 0 15,17 0-15,-17 0 31,17 0 219,-18 0-250,19 0 0,-19 0 16,-17-35-16,36 35 0</inkml:trace>
  <inkml:trace contextRef="#ctx0" brushRef="#br0" timeOffset="9729.57">10336 5697 0,'-35'0'47,"17"0"31,-17 0-62,-35 0-1,34 0-15,19 0 0,-19 0 16,19 0 0,-18 0-1,35 36-15,-18-36 16,-17 0-1,17 0-15,-35 17 16,18-17 0,35 36-16,-18-36 0,-17 17 47,35 18-32,-18-35-15,-17 18 0,35 17 0,-18-35 0,-17 18 16,35 17-16,-18-35 0,18 18 0,-35 17 15,35-17-15,0 17 0,-18-35 16,18 18 31,0 17-31,0-17-16,0 17 0,0-17 0,0 17 15,0-17-15,0 17 0,0-18 0,0 19 0,0-19 16,0 19-16,0-19 0,0 19 15,0-19 48,36-17-63,-36 35 16,17-17-16,-17 17 0,36-17 62,-19-18-46,-17 35-16,36-35 0,-36 18 0,17-18 0,-17 35 15,36-35-15,-19 18 0,-17 17 0,35-35 0,-17 18 0,-18 17 16,53-17-16,-53 17 62,35-35-62,-17 0 16,17 0 62,71 0-62,-88 0-16,17 0 0,-35-18 0,18 18 0,17 0 15,-18 0 32,-17-17-47,36 17 16,-36-36-16,17 36 16,-17-17-16,36 17 0,-19 0 0,-17-35 15,36 35-15,-36-18 94,0-70-78,-18 70-16,18-17 0,0 17 0,0-17 15,0 17-15,-18 18 0,18-35 0,0 17 0,0-17 0,-35 35 0,35-18 16,0-17-16,0 17 0,-18-17 0,18 18 15,0-19 1,-35 36-16,35-17 31,0-19-15,-18 19-16,18-19 0,-35 19 0,35-18 0,-17 17 0,17-17 16,-36 17-16,36-17 0,-17 35 0,17-18 0,0-17 0,-36 35 0,36-18 0,0-17 15,-17 35-15,17-18 0,0-17 0,-36 17 0,36-17 16,-17 35-16,17-18 0</inkml:trace>
  <inkml:trace contextRef="#ctx0" brushRef="#br0" timeOffset="10644.97">11024 6526 0,'36'0'125,"-19"0"-125,19 0 0,69 0 15,-87 0-15,35-17 16,-18 17-16,-17 0 0,17 0 0,-17 0 0,17 0 0,-17 0 0,70 0 16,-71 0-16,19 0 0,-19 0 0,19 0 0,-19 0 0,19 0 15,-19 0-15,19 0 0,-19 0 16,18 0-16,-17 0 0,17 0 0,-17 0 16,17 0-16,-17 0 0,-18-18 0,35 18 0,-17 0 0,17 0 0,-17 0 15,17 0-15,-17 0 0,17 0 0,-17 0 47</inkml:trace>
  <inkml:trace contextRef="#ctx0" brushRef="#br0" timeOffset="16297.18">12823 6650 0,'0'35'15,"0"-17"32,36-18-47,-19 0 0,-17 35 16,36-35-16,-36 18 0,17-18 0,19 0 0,-19 0 15,-17 35-15,36-35 0,-19 0 0,18 0 0,-17 0 0,17 0 16,-17 0-16,17 0 0,-17 0 0,17 0 0,18 0 0,106 0 16,-142 0-16,36 0 0,0 0 0,-17 0 0,17 0 0,-36 0 0,18 0 0,-17 0 0,17 0 0,-17 0 0,17 0 15,-17 0-15,17 0 0,-17 0 0,17 0 0,-17 0 0,17 0 16,-35-18 31,18 18-47,-18-17 0,35 17 15,-35-36-15,0 19 0,18 17 0,-18-35 0,0 17 0,0-17 16,35 35-16,-35-18 0,0-17 0,0 17 0,0-17 0,17 17 0,-17-17 0,0 17 0,0-17 0,0 17 0,0-17 16,0 17-16,0-17 0,0 17 0,0-17 0,0 18 0,0-19 0,0 19 0,0-19 0,36 36 0,-36-17 0,0-19 0,0 19 15,0-18-15,0 17 0,0-70 0,0 70 0,0-17 0,0 17 16,0-17-16,0 17 0,17 18 0,-17-35 0,0 17 62,0-17-62,0 17 16,0-17 0,-35 35-16,35-18 0,-18 18 15,18-35-15,-35 35 0,18 0 0,-19-17 16,19 17-16,-19 0 0,19 0 0,-19 0 0,19 0 16,-18-36-16,17 36 0,-17 0 0,17 0 0,-17 0 0,17 0 0,-17 0 0,17-17 0,-35 17 15,18 0-15,17 0 0,-17 0 0,17 0 0,-17-36 0,17 36 0,-17 0 0,18 0 0,-19 0 16,19 0-16,-19 0 47,19 0-47,-19 0 15,36 18-15,-105 53 0,87-36 16,-17-18-16,17 19 0,18-19 0,-35-17 0,35 36 0,-18-36 0,18 17 0,-35 19 16,35-19-16,-18-17 0,18 35 0,0-17 0,-35 17 0,35-17 15,0 17-15,0-17 31,18 17-31</inkml:trace>
  <inkml:trace contextRef="#ctx0" brushRef="#br0" timeOffset="17051.54">19173 7391 0,'-35'0'47,"18"0"-32,-19 0-15,19 0 0,-19 0 16,19 0 0,-19 0-16,19 0 0,-18 0 15,17 0-15,-17 0 16</inkml:trace>
  <inkml:trace contextRef="#ctx0" brushRef="#br0" timeOffset="18040.03">14587 6720 0,'18'0'78,"0"0"-78,17 18 0,-17 0 0,17-18 0,-18 35 15,19-35-15,-19 18 0,19 17 0,-19-35 0,19 18 0,-19-18 0,-17 35 0,53-35 0,-18 17 0,-17-17 0,-18 36 0,53-19 16,-18-17-16,18 36 0,-35-19 0,17 19 0,-17-36 0,35 17 0,-18-17 0,-17 35 0,34-17 0,1 17 0,106 18 16,-71-35-16,-70 17 0,35-17 0,-18-18 15,-17 0-15,-18 35 0,35-35 16,-17 0-16,17 18 16,-17-18-16,17 0 0,-35 35 0,18-35 0,17 0 15,-35 18-15,17-18 0,19 0 0,-36 35 0,17-35 0,19 0 0,-19 0 0,19 18 0,-19-18 16,19 35-16,-19-35 0,18 18 0,-17-18 0,17 35 0,-17-35 0,17 17 0,-17-17 0,-18 36 15,88-19-15,-35 19 0,-35-19 0,17 19 16,-17-36-16,-18 17 0,35-17 0,-18 0 0,-17 35 0,36-35 0,-36 18 0,17-18 16,19 0-16,-19 0 15,-17 35-15,36-35 0,-19 0 16,19 0-16,-19 0 16,18 18-16,-17-18 0,17 0 15,-17 0 1,-18 35 15,35-35-31,-17 0 16,17 0-16,-35 18 15,18-18-15,17 0 0,-35 35 0,18-35 0,17 0 0,177 71 16,-159-36-16,0-17 0,-36-18 16,36 35-16,-18-35 0,-17 0 0,17 18 0,-17-18 0</inkml:trace>
  <inkml:trace contextRef="#ctx0" brushRef="#br0" timeOffset="18887.06">17374 7708 0,'0'35'172,"0"-17"-172,53 70 16,-17-35-16,-19-35 0,-17 17 0,35-35 0,-35 18 16,18-18-16,-18 35 0,35-35 15,-17 18 16,-18 17-31,35-35 0,-35 18 0,18-18 0,17 0 0,-35 35 0,18-35 16,-18 18-16,35-18 0,-35 35 0,18-35 0,17 17 0,-17-17 0,-18 36 0,35-36 0,-35 17 0,18-17 0,17 0 16,-35 36-16,0-19 15,17-17-15,-52 0 110,18 0-110,-19 0 0,19 0 0,-19 0 15,19 0-15,-19 0 16,19 0-16,-18 0 16,17 0-16,-17 0 0,17 0 15,-17 0-15,17 0 0,-17 0 0,17 0 16,-35 0-16,18 0 15</inkml:trace>
  <inkml:trace contextRef="#ctx0" brushRef="#br0" timeOffset="25906.87">2170 8890 0,'17'-18'172,"19"18"-172,-19 0 15,18 0-15,-17 0 0,17 0 0,-35-35 0,18 35 0,17 0 0,-17 0 16,17 0-16,-17 0 0,17 0 0,-17-18 0,17 18 0,-17 0 0,17 0 0,-17 0 16,17 0-16,-18 0 0,19 0 0,-19 0 0,19 0 0,-19 0 15,19 0 1,-19 0 15,19-35-31,-19 35 0,18 0 0,-17 0 0,17 0 16,230-17-16,-265-19 0,53 36 15,0 0-15,-36 0 0,36 0 0,0 0 0,-17 0 0,-19 0 0,18 0 0,-17 0 0,17 0 16,-17 0-16,17 0 0</inkml:trace>
  <inkml:trace contextRef="#ctx0" brushRef="#br0" timeOffset="30174.14">20302 8555 0,'18'0'110,"0"0"-110,17 0 15,-17 0-15,17 0 0,-18 0 0,19 0 16,87-53-16,-87 53 0,-19 0 16,18 0-16,-35-35 0,18 35 93</inkml:trace>
  <inkml:trace contextRef="#ctx0" brushRef="#br0" timeOffset="31342.46">20602 8255 0,'0'18'203,"36"-18"-203,-36 17 16,0 19-16,17-36 15,-17 17 63,35-17-62,-35 35-16,18-35 0,-18 18 31,35-18-15,-35 35-1,18-35 1,-18 18-16,0 17 0,35-17 16,-17 70-1,-18-70-15,35-18 0,-35 35 0,0-17 16,-17-18 171,-1 0-187,-17 0 0,17 0 16,18 35-16</inkml:trace>
  <inkml:trace contextRef="#ctx0" brushRef="#br0" timeOffset="34611.68">6773 8767 0,'18'0'109,"17"0"-93,124 0-16,-106 0 15,0 0-15,-36 0 0,19 0 0,17 0 0,0 0 16,-36 0-16,19 0 0,-19 0 0,18 0 15,-17 0-15,17 0 0,-17 0 0,17 0 16,-17 0 0,17 0-1,-17 0-15,35 0 0,-18 0 16,88 0-16,-87 0 0,-19 0 0,36 0 0,-17 0 16,-19 0-16,19 0 0,-19 0 0</inkml:trace>
  <inkml:trace contextRef="#ctx0" brushRef="#br0" timeOffset="35537.92">8855 8784 0,'-36'0'16,"19"0"-16,-18 0 15,17 0-15,-17 0 0,17 0 0,-17 0 0,17 0 16,-17 0-16,17 0 0,18 18 15,35-18 110,-35 17-125,18-17 0,17 0 16,-17 0-16,17 0 0,-17 0 0,-18 36 0,35-36 0,-17 0 0,17 0 0,-17 0 0,35 0 16,-18 0-16,-17 0 0,34 0 0,-16 0 0,-19 0 0,89 0 0,0 17 0,-71-17 0,124 0 15,-88 0-15,-18 0 0,-1 0 0,107 0 0,-106 0 0,-18 0 0,18 0 0,124 0 16,-142 0-16,71 0 0,-89 0 0,125 0 0,-72 0 0,-35 0 0,-17 0 0,335 0 16,-194-35-16,-142 35 0,19 0 15,-19 0-15,18 0 16,-17 0-1,17 0-15,-17 0 0,17 0 0,-17 0 16,17 0-16,36 0 0,-36 0 0,-17 0 0,17 0 0,18 0 0,0 0 0,-36 0 0,36 0 0,-17 0 16,69 0-16,-34-18 0,-36 18 0,71 0 0,-53-35 0,-35 35 0,35-17 15</inkml:trace>
  <inkml:trace contextRef="#ctx0" brushRef="#br0" timeOffset="40169.62">26000 12629 0,'0'-35'0,"-36"35"0,36-17 16,-17-19-16,-18 36 0,35-17 0,-18-19 15,-35-17-15,0 36 0,0-36 16,18 18-16,-18 17 15,35 18 17,-17 0-17,17 0-15,-17 0 0,-124 0 16,142 0-16,-19 0 0,-16 0 0,34 0 0,-17 0 0,-71 0 16,88 0-16,-141 35 0,124-35 15,17 0-15,18 18 0,-35-18 16,18 0-1,-19 35-15,19-35 0,-19 0 0,36 18 0,-17-18 0,-19 0 16,19 0-16,17 35 0,-35-35 0,17 0 0,18 18 0,-35-18 0,17 0 0,-17 0 0,35 35 16,-18-35-16,-17 0 0,17 18 0,-17-18 0,17 35 0,-17-35 0,17 0 0,18 18 0,-35-18 0,17 35 0,-17-35 15,17 17-15,-17-17 0,35 36 0,-17-36 0,17 17 0,-36-17 0,19 36 0,17-19 0,-36-17 16,36 36-16,-17-36 0,17 17 0,0 18 16,0-17-1,0 17-15,0-17 0,0 17 16,0-17-16,0 17 0,0-17 0,0 17 0,0-17 15,0 17-15,0 141 0,0-123 16,0-17-16,0-19 0,35 36 0,-35-18 0,0-17 0,18 17 0,-18-17 0,35 17 0,-35-17 0,0 17 16,18 18-16,34 53 0,1 0 0,-17-89 0,-36 19 0,17-19 15,19 36-15,-19-53 0,-17 36 0,36-19 0,-19 18 0,-17-17 0,35-18 0,-17 53 0,17-18 0,-17-17 0,17 17 16,-17-17-16,17 17 0,-17-17 0,17 17 0,-17-35 0,-18 18 0,35-18 0,-35 35 0,18-35 16,17 0-16,-35 18 0,18-18 46,17 35-46,-18-35 0,-17 18 0,89 17 16,-72-35-16,19 17 0,-19-17 0,19 36 0,-19-19 0,18-17 0,-17 36 0,35-19 0,0-17 0,-18 36 16,18-19-16,0 18 0,-35-35 0,17 18 0,18-18 0,-36 35 0,36-17 0,0-18 0,-17 35 0,-19-35 0,71 18 0,-70-18 15,17 35-15,-17-35 0,35 0 0,0 18 0,-18 17 0,71-35 0,-106 18 0,18-18 0,34 0 0,-16 0 0,17 35 0,0-35 16,-36 0-16,19 0 0,-19 0 0,18 0 0,-17 0 0,17 0 0,-17 0 0,17 0 16,-17 0-16,17 0 0,-17 0 15,-18-18-15,35 18 0,-17-17 0,17 17 16,-17-35-16,35 17 0,-18-17 0,-18 35 0,19-18 0,-19 18 0,19-35 15,-19 35-15,19-18 0,-19 18 0,-17-35 0,36 35 0,-19 0 0,18-18 0,-17 18 0,17 0 0,-35-35 16,18 35-16,35-18 0,-18 18 0,-17 0 0,17 0 0,-17 0 0,17-35 0,-17 35 0,17 0 0,-17-18 0,34 18 16,-52-35-16,53 35 0,-17 0 0,-19 0 0,-17-18 0,36 18 0,-19 0 0,-17-35 0,36 35 0,-19 0 0,18 0 0,-17-18 0,35-17 15,-18 35-15,-35-17 0,18 17 0,17 0 0,-17-36 0,17 36 0,-35-17 0,18 17 0,-18-36 0,35 36 0,-17-17 16,17 17-16,-35-36 0,18 36 0,17-17 0,-35-18 0,17 35 0,36-53 16,-53 35-16,36-17 0,-19 17 0,19-17 0,-36 17 0,17-17 0,19 17 15,-36-17-15,0 17 0,17 18 0,-17-35 0,0 17 0,35 18 0,-35-35 0,0 17 16,18 18-16,-18-35 15,0 18 17,35 17-32,-35-36 15,0 19-15,0-19 0,0 19 0,0-19 0,18 36 16,-18-17-16,0-124 0,0 123 16,-35-17-16,35 17 0,0-17 0,-18 17 0,18-17 0,-35 17 0,35-17 15,-53-18-15,53 35 0,-18-17 0,18 18 0,-35 17 0,35-36 0,-18 19 16,-17 17-16,35-36 0,-18 36 0,18-17 0,-35 17 0,35-36 0,-18 36 0,18-17 0,-35 17 0,35-35 15,-17 35-15,17-18 0,-36 18 0,19 0 0,17-35 0,-36 17 16,19 18-16,17-35 0,-36 35 0,19 0 0,17-18 0,-35 18 0,35-35 0,-18 35 16,18-18-16,-35 18 0,17-35 0,-17 35 0,35-18 0,-18 18 0,-17-35 0,17 17 15,-17 18-15,17-35 0,-17 17 0,17-17 0,-17 35 0,17-18 0,-17-17 0,17 35 0,18-17 0,-52-19 16,-1 36-16,53-17 0,-53-19 0,17 36 0,19 0 0,17-17 0,-35 17 0,-18-36 0,35 19 0,-70-18 16,70 35-16,-17-18 0,17 18 0,-35-35 0,18 35 0,17 0 0,-17 0 0,35-18 15,-53 18-15,36 0 0,-19 0 0,19-35 0,-19 35 0,19 0 0,-19 0 0,19 0 0,-18 0 0,-71-18 16,53 18-16,35 0 0,-17 0 0,-18 0 0,35 0 0,-17-35 15,17 35-15,-17 0 0,17 0 0,-17 0 0,18 0 0,-19 0 0,19 0 16,-19 0-16,19 0 16,-19 0-1,19 0-15,-89-18 16,71 18-16,17 0 0,-17 0 0,17 0 0,-17 0 16,17 0-16,-17 0 0,17 0 0,-17 0 0,17 0 0,-17 0 15,17 0-15,-17 0 0,18 0 16,17 35 15,-36-35-31,19 0 0,-19 0 0,19 0 16,17 18-16,-36-18 0,19 0 0,-18 0 0,17 0 0,-17 0 0,17 0 0,-17 0 0,17 0 15,-70 35-15,17-35 0,18 18 0,18-18 0,17 0 0,-34 0 16,16 0-16,19 0 0,17 35 47,0-17-32,0 17-15</inkml:trace>
  <inkml:trace contextRef="#ctx0" brushRef="#br0" timeOffset="46073.44">29510 14905 0,'18'0'78,"34"-35"-78,160 17 16,-194 18-16,35-35 0,-18 35 0,-17 0 0,17 0 0,18 0 0,-36 0 0,19 0 0,-19 0 16,19 0-16,-19-18 0,19 18 0,-19 0 0,36 0 0,-18 0 0,-17 0 0,17 0 0,-17 0 0,17 0 15,-17 0-15,17 0 0,-17-35 47,17 35-31,-17 0-16,17 0 0,-35-18 0,18 18 0,17 0 0,-18 0 15,19 0-15,-19 0 0,19 0 0,-19 0 0,19-35 0,-19 35 0,19 0 0,-19 0 16,36 0-16,-18 0 0,-17 0 0,17 0 0,-17 0 0,17 0 0,-17 0 0,35 0 0,-18 0 16,-17 0-16,17 0 0,-17 0 0,17 0 0,-53 0 125,1 17-125</inkml:trace>
  <inkml:trace contextRef="#ctx0" brushRef="#br0" timeOffset="47400.14">28011 13653 0,'35'0'78,"-35"17"-78,17-17 0,72 0 16,-72 18-16,36-18 0,0 35 0,-18-35 0,-17 0 0,17 0 0,-35 18 15,18-18-15,35 0 0,-18 35 0,-17-35 0,70 18 0,-35-18 0,0 0 0,0 35 0,-36-35 0,72 18 0,16 17 16,19 18-16,-36-36 0,18 36 0,-88-53 0,34 36 0,-16-36 16,17 52-16,-36-52 0,-17 18 0,36-18 0,-36 35 0,17-35 15,-17 18 1</inkml:trace>
  <inkml:trace contextRef="#ctx0" brushRef="#br0" timeOffset="48889.12">28575 13529 0,'0'-35'31,"-18"35"31,1 0-46,-19 0 15,19 0-15,-18 0-16,17 0 0,-17 0 0,35 17 0,-18-17 0,-17 0 0,17 0 0,-17 0 0,35 18 16,-18-18-16,-17 0 0,17 0 0,-17 35 0,17-35 0,-17 0 0,17 18 0,-17-18 0,17 0 0,-17 35 15,18-35-15,-19 0 0,19 18 0,-36 17 0,0-35 0,18 18 0,17-18 16,18 35-16,-35-35 0,52 0 187,-17 18-187,18-18 16,17 0-16,-17 0 0,17 0 0,-35 35 0,18-35 0,17 0 0,-17 0 0,-18 18 16,35-18-16,-17 0 0,17 0 0,-18 0 0,19 35 0,-19-35 0,19 0 15,-19 0-15,19 0 0,-36 18 0,17-18 0,19 0 16,-36 35 78,-18-35-94,18 17 15,0 19-15</inkml:trace>
  <inkml:trace contextRef="#ctx0" brushRef="#br0" timeOffset="53402.43">25400 11748 0,'18'0'94,"17"0"-94,-17 0 0,17 0 15,-18 0-15,36 17 0,-17-17 0,-19 0 0,19 0 0,-19 0 0,36 0 0,-18 0 0,-17 0 0,35 0 0,-53 18 16,53-18-16,-18 0 0,-17 0 0,17 0 0,18 0 0,0 0 0,-35 0 0,87 0 0,-69 35 0,-19-35 0,72 0 0,-72 0 0,18 0 0,-17 0 15,70 0-15,-70 0 0,35 0 0,35 0 0,-70 0 0,17 0 0,18 0 0,-36 0 0,72 0 0,-72 0 0,19 0 0,-19 0 0,36 0 16,0 0-16,0 0 0,-18 0 0,89 0 0,-18 0 0,-71 0 16,-18 0 31,19 0-32,-19 0-15,19 0 0,-19 0 16,-17-18 109</inkml:trace>
  <inkml:trace contextRef="#ctx0" brushRef="#br0" timeOffset="61536.98">2910 8978 0,'18'0'47,"17"0"-32,-17 0 63,-18 35-78,35-35 219,-17 0-203,17 0 62,-17 0-78,17 0 0,-17 18 0,17-18 16,-17 0-1,17 0 157,-17 0-94,17 0-78,-18 0 0,19 0 0,-19 0 0,19 0 0,-19 0 0,19 0 0,-19 0 0,19 0 16,16 0-16,-34 0 0,17 0 0,-17 0 0,17 0 0,-17 0 0,17 0 0,124 0 15,-141 0-15,87 0 0,-52 0 0,0 0 0,0 0 0,-18 0 0,-17 0 0,17 0 0,-17 0 16,17 0-16,-17 0 0,17 0 0,-17 0 0,17 0 0,-17 0 0,17 0 47,-17 0-47,17 0 0,-17 0 0,17 0 16,-18 0-16,19 0 0,17 0 0,0 35 0,-36-35 0,19 0 0,-19 18 0,36-18 0,212 35 15,87 18-15,-228-53 0,-18 18 0,0-18 16,-71 0-16,35 0 0,-17 0 0,-17 0 0,-19 35 0,36-35 0,-18 0 0,-17 0 0,35 18 0,-18-18 0,-17 0 15,17 0-15,-17 0 0,17 0 0,-17 35 79,17-35-17,-35 18-46,18-18-16,17 0 15,-35 35 1,18-35-16,-18 18 0,35 17 0,-35-17 16,17-18-16,-17 35 0,36-35 15,-36 17-15</inkml:trace>
  <inkml:trace contextRef="#ctx0" brushRef="#br0" timeOffset="62406.86">6385 9155 0,'0'17'125,"18"1"-109,0-18-16,-18 35 0,35-35 0,-35 18 0,17-18 0,-17 35 16,36-35-16,-36 18 0,17-18 0,-17 35 0,36-35 0,-36 18 0,17-18 0,-17 35 15,36-35-15,-36 18 47,17-18-31,-17 35-16,36-35 15,-36 17-15,0 19 125,-142-19-109,107 19-16,17-36 0,-17 0 0,-18 17 0,36-17 0,-19 0 16,19 0-16,-19 0 0,36 36 0</inkml:trace>
  <inkml:trace contextRef="#ctx0" brushRef="#br0" timeOffset="66938.37">19121 13388 0,'-36'0'63,"-34"35"-47,17 0-16,18-35 0,-18 18 0,35 17 15,-17-35-15,17 0 0,18 18 47,0 17-31,-35 71-16,35-88 15,0 17-15,0-17 0,-18-18 0,18 35 0,0-17 0,0 70 16,0-71-16,0 19 0,0-19 0,0 19 0,0-19 16,0 19 46,53-36-62,-18 17 0,18 18 16,-35-35-16,17 0 0,-17 18 0,17-18 0,-17 0 0,17 35 0,-17-35 0,17 0 15,-17 18-15,17-18 0,-18 0 0,19 0 0,-19 0 0,19 0 0,-36 35 0,17-35 16,19 0-16,-19 0 16,19 0 15,-19 18-31,18-18 15,-17 0-15,17 0 0,-17 0 0,17 0 0,-17 0 0,17 0 0,-17 35 0,17-35 0,-17 0 16,17 0-16,-17 0 0,17 18 0,-17-18 0,17 0 0,-18 0 0,19 35 0,-19-35 0,19 0 16,-19 0-16,19 0 0,-19 0 0,-17 18 0,36-18 0,-19 0 62,18 0-62,-17 0 0,17 0 0,-35-35 16,53 35-16,-35 0 0,17-18 0,-17 18 0,17 0 15,-17 0-15,-18-35 0,35 35 0,-17 0 0,-18-18 32,0-17-32,35 17 15,-35-17-15,0 17 0,0-17 0,0 17 16,0-17-16,0 17 0,18 18 0,-18-35 16,0 17-16,0-17 0,0 17 15,0-17-15,0 18 0,0-19 16,0 19-16,0-19 15,0-17 1,0 36-16,0-18 0,0 17 16,-53-35-16,53 18 15,-36 35-15,36-18 0,-17 18 0,17-35 16,-36 35-16,19 0 0,17-18 0,-35 18 0,17 0 16,18-35-16,-35 35 0,17 0 0,-17 0 0,17 0 0,-17 0 15,35-18-15,-18 18 0,-17 0 0,17 0 0,-17 0 0,35-35 0,-18 35 16,-17 0-16,17 0 0,-17 0 0,17 0 15,18-18-15,-35 18 0,18 0 0,-19 0 16,19 0-16,-19 0 0,19 0 16,-19 0-16,19-35 0,-18 35 15,17 0-15,-17 0 0,17 0 0,-17 0 0,17 0 0,-17 0 16,17 0-16,-17 0 0,17 0 0,-17 0 0,17 0 0,-17 0 0,17 0 0,-123 0 16,124 0-16,-19 0 15,19 0 16,17 18-15,0-1-16</inkml:trace>
  <inkml:trace contextRef="#ctx0" brushRef="#br0" timeOffset="70928.64">19914 15117 0,'36'0'62,"-19"0"-62,19 0 0,-36-36 0,17 36 16,-17-17-16,35 17 0,-35-36 0,18 36 0,17-17 0,-35-19 0,18 36 0,-18-17 0,35 17 0,-35-35 15,0 17-15,18 18 0,17-35 0,-35 17 0,18 18 0,-18-35 0,35 35 0,-35-18 0,0-17 16,18 35-16,-18-18 0,35 18 0,-35-35 16,18 35-1,-18-18-15,35-17 0,-35 17 0,18 18 16,17-35-16,-35 17 0,17-17 0,19 17 0,-19-17 0,19 18 0,17-19 15,-36-17-15,36 0 0,-18 36 0,18-18 0,-53 17 0,18-17 0,17 17 0,-17-17 0,17 17 0,36-70 16,-71 70-16,35-35 0,-17 53 0,-18-35 0,35 17 0,-35-17 0,18 17 0,17 18 0,-35-35 0,0 18 0,17-19 16,-17 19-16,36-19 0,-36 19 0,17-19 0,19 19 0,-36-18 0,17 17 0,-17-17 0,36 35 0,-36-18 15,0-17-15,17 35 0,19-18 0,-36-17 0,17 17 0,18-17 16,-35 17-16,18 18 0,17-35 16,-17 35-16,17 0 0,-35-18 0,18 18 0,-18-35 0,35 35 0,-17 0 0,-18-18 0,53 18 15,-53-35-15,35 35 0,-17-18 0,17-17 0,-17 18 0,17 17 0,-35-36 0,17 36 0,36-53 0,0 36 0,-53-19 0,36 19 16,-19 17-16,36-53 0,-53 18 0,35 35 0,-35-18 0,53-35 0,-35 0 0,35 18 0,-53 17 15,53-35-15,-18 18 0,-17 17 0,17-35 0,-17 53 0,17-35 0,-17 18 0,17-19 0,-35 19 0,17-19 16,19 19-16,-19-19 0,19 19 0,-36-18 0,17-18 0,19 0 16,-19 53-16,-17-18 0,36 18 62,-19-35-62,18 35 0,-17 0 0,-18-18 0,35 18 0,18-35 16,-35 35-16,17 0 0,142-106 15,-142 106-15,-18-18 0,19-17 0,-19 35 0,-17-18 16,36-17-16,-19 35 0,-17-17 0,0-19 16,36 19-16,-19 17 15,19 0-15,-36-36 16,17 36-16,18 0 0,-17 0 0,17 0 0,-17-17 0,35 17 0,-18-36 0,-17 36 16,35 0-16,0-17 0,-18 17 0,18 0 0,17-35 0,-34 35 0,17-18 0,-36 18 0,19 0 0,122-35 15,1-18-15,-88 35 0,-19-17 0,-16 35 16,34-18-16,-34-17 0,-19 17 0,19 18 156,-36-35-156,0 17 0,17 18 0,18-53 16,-17 18-16,17 17 0,-17-17 0,-18 18 0,35 17 15,-17-36-15,-18 19 0,35 17 0,-35-36 0,18 36 0,-18-17 0,35 17 16,-35-36-16,18 36 16,17 0-1,-17-17-15,17 17 16,-35-35-1</inkml:trace>
  <inkml:trace contextRef="#ctx0" brushRef="#br0" timeOffset="73202.89">20761 15487 0,'0'-35'94,"35"35"-94,-17 0 0,17 0 0,-35-18 0,18 18 16,17 0-16,-17 0 15,17 0 1,-17 0 0,-18-35-1,35 35-15,-17 0 16,-18-18 0,35 18-16,-18 0 15,19 0 1,-19 0-16,-17-35 0,36 35 0,-19 0 15,19 0-15,-19 0 0,19 0 0,-19-18 16,18 18-16,-35-35 16,18 35-1,-18-18-15,0-17 16,35 35-16,-35-18 0,53-35 16,-53 18-16,18 35 0,-18-17 15,0-19-15,35 19 16,-35-19-16,0 19 15,0-19-15,0 19 0,0-18 16,0 17-16,0-17 16,0 17-1,0-70-15,0 70 16,0-17-16,0 17 0,0-17 0,0 17 16,0-17-16,0 17 0,0-140 15,0 122-15,0-17 0,0 36 0,0-18 0,0 17 0,0-17 0,0-195 16,0 195-16,0-18 15,0 35-15,0-17 0,0 18 0,0-19 0,0 19 0,0-19 0,18 36 0,-18-17 0,0-19 0,0 19 16,0-18-16,35 17 0,-35-17 0,0 17 0,18 18 16,-18-35-16,0 17 31,0-17-31,0 17 16,0-17-16,0 17 0,0-17 0,0-18 0,0 35 15,0-70-15,0 71 0,0-19 0,0 19 0,0-19 0,0 19 16,0-19-16,0 19 0,0-18 0,0 17 0,0-17 0,35 35 0,-35-18 0,0-17 0,18 17 15,-18-17-15,0 17 0,35-17 0,-35 17 0,18-17 16,-18 17-16,35-17 0,-35 17 0,0-17 0,17 35 16,-17-18-16,0-17 0,0 18 0,0-19 0,0 19 0,36 17 0,-36-36 0,0 19 15,0-19-15,0 19 0,0-18 0,0 17 0,0-17 16,0 17-16,17 18 0,-17-35 0,0 17 0,0-17 16,0 17-16,0-17 0,0 17 15,36-17-15,-19-71 16,-17 88-16,0-17 0,36 35 0,-36-17 0,0-19 0,0 19 0,17-19 0,-17 19 0,0-19 15,0 19-15,0-18 0,36 35 0,-36-18 0,0-17 0,0 17 0,0-17 16,0 17-16,0-17 0,0 17 0,0-17 16,0 17 62,17 18-78,-17-35 15,35 35-15,71-53 16,-88 35-16,17 18 0,-17-35 0,17 35 0,-17 0 16,-18-18-16,35 18 0,-17 0 0,17 0 0,-17-35 0,17 35 0,-35-17 0,17 17 0,19 0 0,-19 0 15,19 0-15,-36-36 0,17 36 0,19 0 0,-19 0 0,19-17 0,-19 17 16,18 0 15,-17 0-31,17-36 16,18 36-16,-35 0 0,17 0 0,-17 0 0,-18-17 0,53 17 0,-18 0 0,-17 0 0,35-36 15,-18 36-15,-18 0 0,19 0 0,-19 0 0,36-17 0,-17 17 0,17 0 0,-36 0 0,36-35 0,0 35 0,0-18 0,35 18 16,-35-35-16,-35 35 0,70 0 0,-35-18 0,-36 18 0,89-35 0,-53 35 0,0 0 16,0-18-16,0-17 0,-18 35 0,-17 0 0,17 0 47,-17 0-16,17 0 0,-17 0 47,-18-18-78,35 18 0,-17 0 0,17 0 0,-18 0 0,19 0 0,-19 0 16,-17-35-16,36 35 0,-19 0 0,19 0 0,-36-18 0,17 18 31,19 0 94,-19 0-109,18 0-16,-17 0 0,17 0 0,-17 0 0,17 0 0,-35-35 0,18 35 15,17 0-15,-17 0 0,17 0 0,-17-18 0,17 18 16</inkml:trace>
  <inkml:trace contextRef="#ctx0" brushRef="#br0" timeOffset="73981.39">24730 10689 0,'0'18'109,"35"-18"-93,-17 0-16,17 0 15,-17 0-15,17 17 0,-18-17 16,19 0-16,-19 0 0,19 0 0,-36 36 0,17-36 0,19 0 16,-19 0-16,19 17 0,-19-17 0,18 0 0,-17 0 0,17 0 15,-17 36-15,17-36 0,-17 0 0,-18 17 0,35-17 0,-17 0 0,17 0 0,-17 0 0,17 0 16,-17 36-16,17-36 0,-17 0 0,17 17 0,-18-17 0,-17 35 78,-35-35-62,18 0-16,17 18 0,-36-18 0,19 0 15,-19 0-15,19 0 0,-19 0 0,19 35 0,-18-35 0,17 0 0,-17 0 16,17 0-16,-17 0 0,17 0 0,-17 0 0,35 18 0,-18-18 0,-17 0 15,17 0-15,-17 0 16,35 35-16,-18-35 47,18 18-47</inkml:trace>
  <inkml:trace contextRef="#ctx0" brushRef="#br0" timeOffset="75986.34">1605 10354 0,'0'-35'16,"35"35"125,-17 0-141,17 0 15,-17 0-15,17 0 0,-17 0 0,17 0 0,-17 0 0,17 0 0,-17 0 0,17 0 16,-17 0-16,17 0 0,-17 0 0,70 0 0,18 0 0,-1 0 16,-87 0-16,17 17 0,18-17 0,-35 0 0,17 0 0,18 0 0,-35 0 0,17 0 0,-17 0 0,17 0 0,-17 0 0,17 0 0,18 0 15,-36 0-15,19 0 0,-19 0 0,19 0 0,34 0 0,-70 18 0,35-18 0,-17 0 0,35 0 0,-18 0 0,-17 0 16,17 0-16,-17 0 0,88 0 0,-71 0 0,-17 35 0,17-35 0,-18 0 0,36 0 0,0 0 0,-17 0 15,17 0-15,-1 0 0,-34 0 0,35 0 0,-18 0 0,-17 0 0,35 0 0,-18 0 0,71 0 0,-88 0 0,17 0 16,35 0-16,-17 0 0,0 0 0,35 0 0,-70 0 0,35 0 0,0 0 0,88 0 0,-123 0 0,35 0 0,52-17 16,1 17-16,-53 0 0,53 0 0,-53 0 0,300-18 0,-195-17 0,-87 35 15,-18 0-15,53 0 0,141-18 0,-194 18 0,17 0 0,18 0 16,-70 0-16,35 0 0,-18 0 0,-17 0 0,17 0 0,-17 0 16,17 0-1,-17 0 1,17 0-16,-17 0 0,17 0 15,18 0-15,-36 0 0,36 0 0,53-35 0,-53 35 0,-18 0 16,36 0-16,-18 0 0,35 0 0,-17 0 0,-36 0 0,-18 0 0,72 0 0,-36 0 0,52-18 0,-87 18 0,123 0 16,-123 0-16,70 0 0,-17 0 0,-36 0 0,-18 0 0,72 0 0,-72 0 0,36 0 0,0 0 0,0 0 15,0 0-15,-18 0 0,18 0 0,-35 0 0,17 0 0,36 0 0,-36 0 0,-17 0 0,17 0 0,-18 0 0,19 0 0,-19 0 0,19 0 16,70 0-16,-1 0 0,-87 0 0,35 0 0,-18 0 0,-17 0 0,17 0 0,-17 0 16,35 0-16,-18 0 0,-17 0 0,17 0 0,-18 0 0,19 35 0,-19-35 0,19 0 0,-19 0 0,19 0 15,-19 0-15,19 0 0,-19 0 0,89 0 0,-71 0 0,36 0 16,-18 0-16,0 0 0,0 0 0,-18 0 0,-18 0 0,36 0 0,-17 0 0,17 0 15,-36 0-15,19 0 0,-19 0 0,18 0 0,-17 0 0,17 0 0,-17 0 0,17 0 0,-17 0 0,-18-17 16,35 17-16,-17 0 0,17 0 0,-17 0 0,17 0 47,-17 0-16,17 0-31,-17 0 16</inkml:trace>
  <inkml:trace contextRef="#ctx0" brushRef="#br0" timeOffset="78770.39">8714 10213 0,'17'0'94,"1"0"-94,17 0 0,-17 0 0,17 0 0,-17 0 15,17 0-15,-17 0 0,17 0 0,-17 0 0,17 0 0,-18 0 16</inkml:trace>
  <inkml:trace contextRef="#ctx0" brushRef="#br0" timeOffset="95634.1">2434 9349 0,'0'-36'31,"-17"36"47,-1 0-46,-17 0-32,35-17 0,-106 17 15,53-36-15,-159 36 16,195 0 0,-36 0-16,17 0 0,-69-17 15,87 17-15,-17 0 0,17 0 47,-17 0 78,17 0-125,18 35 0,-35-35 0,17 18 16,-17-18-16,35 35 15,-18-35 1,18 18 0,0 17-16,0-17 0,0 17 15,0-18-15,0 72 16,0-72-16,-35-17 0,35 36 0,0-19 0,0 18 0,0-17 15,0 70-15,0-70 16,0 17-16,0-17 16,0 17-1,0-17-15,0 17 16,0-17-16,0 17 16,0 18-1,0-35-15,0 17 16,18-35-16,-1 0 62,-17 17-62,0 19 16,36-36-16,-19 0 16,-17 17-16,35 19 0,-17-36 15,-18 17-15,35-17 0,-17 36 16,17-36-16,-17 0 0,-18 17 15,35-17-15,-17 0 0,17 35 0,-17-35 16,17 0-16,-17 0 0,17 18 0,-17-18 0,17 0 0,-18 0 16,19 0-16,-36 35 0,17-35 0,19 0 0,-36 18 15,17-18-15,19 0 0,-19 0 16,19 0-16,-36 35 0,17-35 0,18 0 16,-17 0-1,17 0 1,-17 0 15,17 0-31,-17 0 16,17 0-1,-17 0-15,17 0 0,-17 0 16,17 0-16,-17 0 0,17 0 0,-17 0 16,17 0-16,-18 0 0,19 0 0,-19 0 0,19 0 0,-19 0 15,19 0-15,-19 0 0,19 0 0,-19 0 78,18 0-62,-17 0-16,17 0 0,-17 0 0,-18-17 0,35 17 0,-35-18 16,18 18-16,-18-35 15,53-142 1,-53 142-16,35 17 0,-35-17 0,0 18 15,18-19-15,17-70 16,-17 89-16,-18-18 0,35 35 16,-53 0 109,18-18-125,-17-17 0,-19 35 0,19-18 0,-19-17 0,19 35 15,-18-18-15,17 18 0,-17-35 0,-18 17 0,35 18 0,-17-35 16,17 35-16,-17 0 0,35-18 0,-18 18 0,-17 0 0,35-35 0,-18 35 0,-17 0 0,17 0 0,18-18 16,-35 18-16,35-35 0,-18 35 0,18-18 62,-35 18-62,35-35 16,-17 35 156</inkml:trace>
  <inkml:trace contextRef="#ctx0" brushRef="#br0" timeOffset="97803.08">6174 11748 0,'17'0'94,"1"0"-94,17 0 0,-17 0 0,17 0 0,36 0 16,17 0-16,-71 0 0,19 0 0,-19 0 0,19 0 0,34 0 15,-34 0-15,-19 0 0,18 0 0,-17 0 0,17 0 0,-17 0 0,17 0 0,-17 0 16,17 0-16</inkml:trace>
  <inkml:trace contextRef="#ctx0" brushRef="#br0" timeOffset="102432.31">18680 8943 0,'17'0'156,"19"0"-156,-19 0 0,18 0 0,-17 0 0,17 0 0,-17 0 0,17 0 0,-17 0 0,35 0 16,88 0-16,-71 0 0,36 0 0,0 0 0,0 0 15,-71 0-15,-17 0 0,70 0 0,-70 0 0,35 0 0,35 0 0,-18 0 0,-34 0 0,-19 0 0,36 0 0,-17 0 0,16 0 0,-34 0 16,35 0-16,35 0 0,18 0 0,-88 0 0,17 0 0,-17 0 0,17 0 0,-18 0 0,19 0 16,-54 0 77</inkml:trace>
  <inkml:trace contextRef="#ctx0" brushRef="#br0" timeOffset="103462.53">27940 8043 0,'-18'0'172</inkml:trace>
  <inkml:trace contextRef="#ctx0" brushRef="#br0" timeOffset="111869.51">20249 13847 0,'18'0'62,"0"0"-62,17 0 0,-17 0 0,17 0 0,194-53 16,-193 53-16,-19 0 0,18-36 0,36 36 0,17-17 0,-70 17 0,17-36 0,71 19 16,-53-18-16,-36 35 0,36-18 0,-17-17 0,-19 17 0,36 18 0,-17-35 0,-19 17 0,18-17 15,-17 17-15,17-17 0,-35 17 16</inkml:trace>
  <inkml:trace contextRef="#ctx0" brushRef="#br0" timeOffset="112327.48">21414 13212 0,'17'0'78,"1"0"-62,-18 35 15,35-35-31,-35 17 0,18-17 0,17 89 15,-35-72-15,18-17 0,-18 36 0,35-36 0,-35 17 0,0 18 0,18-35 16,-18 18-16,35-18 0,-35 35 0,18-35 0,-18 18 0,35-18 0,-35 35 0,17-35 0,-17 18 0,36-18 16,-36 35-16,17-35 0,19 18 0,-19-18 0,-17 35 0,36-35 0,-19 0 0,-17 18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19:12.644"/>
    </inkml:context>
    <inkml:brush xml:id="br0">
      <inkml:brushProperty name="width" value="0.05292" units="cm"/>
      <inkml:brushProperty name="height" value="0.05292" units="cm"/>
      <inkml:brushProperty name="color" value="#FF0000"/>
    </inkml:brush>
  </inkml:definitions>
  <inkml:trace contextRef="#ctx0" brushRef="#br0">12753 7179 0,'18'0'110,"-1"0"-110,18 0 0,-17 0 0,17 0 15,-17 0-15,123 0 16,-123 0-16,17-18 0,-17 18 0,17 0 0,36-17 15,175-19 1,-228 36-16,17 0 0,18 0 0,-35 0 0,123-17 16,-123 17 31,17 0-32,-35-35-15,18 35 0,17 0 16,-17 0 46,17 0-62,-18 0 16,19 0-16,-19 0 0,19 0 16,-19 0-16,19 0 0,-19 0 0,18 0 0,-17 0 0,70 0 15,-70 0-15,70-18 0,-70 18 0,17 0 0,36-35 0,-18 35 0,-1 0 0,-16 0 16,17 0-16,-36-18 0,36 18 0,0 0 0,0-35 0,-18 35 0,-17 0 0,17 0 0,-17 0 0,17 0 0,-17 0 15,17 0-15,-17-18 0,17 18 0,-17 0 0,17 0 0,-17 0 0,17 0 110,-18 0-95,19 0 1</inkml:trace>
  <inkml:trace contextRef="#ctx0" brushRef="#br0" timeOffset="2575.92">2011 7832 0,'17'0'375,"1"0"-375,17 0 0,-17 0 0,17 0 16,-17 0-16,17 0 47,-17 0 46,17 0-30,-17 0-16,17 0-16,-17 0 16,17 0-32,-17 0 17,17 0-17,-17 0 1,17 17-16,-18-17 0,19 0 16,-36 18-16,17-18 0,72 35 15,-72-17 1,18-18 46,-17 0-62,17 0 0,-17 0 16,17 0-16,-17 0 16,-18 35-16,35-35 46,-17 0-46,17 0 16,-17 0-16,17 0 0,-17 0 16,17 0-16</inkml:trace>
  <inkml:trace contextRef="#ctx0" brushRef="#br0" timeOffset="11714.38">5398 8714 0,'17'0'141,"1"0"-126,17 0-15,-17 0 0,17 0 16,-17 0-16,17 0 0,-17 0 0,17 0 0,-18 0 16,-17 35-16,36-35 15,-19 0 1,-17 18 0,36-18-16,-19 0 0,-17 35 0,36-35 0,-19 17 15,18-17-15,-35 36 16,18-36-16,35 0 15,-18 0-15,-17 0 0,-18 17 63,35-17-47,-17 0-16,17 0 0,-17 0 0,17 0 15,-17 0-15,-18 36 0,53-36 0,-18 0 0,-17 0 0,17 0 0,35 17 16,-34-17-16,34 0 0,-17 0 0,0 0 0,-18 0 0,-17 0 0,35 0 15,-18 0-15,-17 0 0,17 0 0,-17 0 0,17 0 0,-17 0 0,17 0 16,-35-17-16</inkml:trace>
  <inkml:trace contextRef="#ctx0" brushRef="#br0" timeOffset="20063.4">3298 11324 0,'18'0'125,"17"0"-110,-17 0 1,17 0-16,-17 0 0,17 0 0,-35 18 0,18-18 0,17 0 16,-17 0-16,17 0 0,-17 0 0,17 0 0,-35 17 0,18-17 15,17 0-15,-17 0 0,17 0 0,-18 0 0,19 0 16,-19 0-16,19 0 0,-19 0 16,36 0-1,-18 0-15,-17 0 0,17 0 0,-17 0 0,17-17 16,-17 17-16,17 0 0,-35-18 0,18 18 0,17 0 0,-17 0 0,17 0 15,-17 0-15,-18-35 0,35 35 0,-17 0 0,17 0 0,-17 0 0,17 0 0,-18-18 0,19 18 16,-19 0-16,19 0 0,-19 0 0,19 0 0,-19 0 0,-17-35 0,35 35 0,-17 0 0,35 0 16,-18 0 46,-35-18-62,18 18 0,17 0 0,-17 0 0,88 0 16,-71-35-16,18 35 15,70 0-15,-70 0 16,-17 0-16,-19 0 0,18-18 0,-17 18 16,17 0-1</inkml:trace>
  <inkml:trace contextRef="#ctx0" brushRef="#br0" timeOffset="29245.44">8537 13847 0,'0'35'78,"18"-18"-78,141 125 16,-124-125-16,-17-17 0,17 35 0,-18-35 0,-17 18 0,142 35 0,-72 0 16,-17-53-16,35 35 0,-70-35 0,17 18 0,-17-18 0,17 35 0,-17-35 0,35 0 15,-18 18-15,-17-18 0,34 35 0,-16-35 0,-19 0 0,19 0 0,-19 0 0,19 18 0,16-18 0,-34 0 0,17 35 16,18-35-16,-35 0 0,17 0 0,-17 0 0,17 0 0,-17 0 0,17 0 0,-17 0 0,-18 18 0,35-18 0,-17 0 0,17 0 16,-17 0-16,17 0 0,-18 0 0,19 0 0,-19 0 0,19 0 0,-19 0 0,19 0 15,-19 0-15,18 0 0,-17 0 16,17 0-16,-17 0 0,17 0 15,-17 0-15,17 0 0,-17 0 0,17 0 0,-35-18 0,18 18 16,17 0-16,-17 0 0,17 0 0,-17 0 0,17 0 0,-17 0 0,17 0 0,-18-18 0,19 18 0,-19 0 16,36 0-16,-17 0 0,-36-35 0,17 35 0,18 0 0,-17 0 0,17 0 0,18 0 0,-35 0 0,-18-18 0,35 18 15,-17 0-15,35 0 0,-18-35 0,18 35 0,-35 0 0,17 0 0,-17 0 0,17 0 0,-18 0 0,-17-17 0,36 17 16,-19 0-16,19 0 0,-19 0 0,19 0 0,-19-36 0,18 36 16,-17 0 109</inkml:trace>
  <inkml:trace contextRef="#ctx0" brushRef="#br0" timeOffset="30683.28">14164 13935 0,'0'17'15,"35"-17"1,-17 0 47,17 0-63,18 0 15,-35 0-15,17 0 0,-17 0 0,17 0 0,36 0 0,-19 0 0,-16 0 0,-19 0 0,19 0 0,-19 0 16,89 36-16,-53-36 0,-18 0 0,18 0 0,-35 0 0,70 17 0,-17-17 0,-36 0 0,-17 0 0,70 36 0,-71-36 0,19 0 15,-19 0-15,36 0 0,-18 0 0,36 17 0,-36-17 0,-17 0 0,17 0 0,-17 0 0,17 0 16,-17 0 0,17 0 15,-17 0-15,17 0 15,-17 0-16,17 0 95,-35-17-79</inkml:trace>
  <inkml:trace contextRef="#ctx0" brushRef="#br0" timeOffset="33375.31">7708 14728 0,'0'-17'0,"35"17"0,-17 0 15,-18-35 95,35 35-110,-17 0 0,-18-18 0,35 18 0,-17 0 15,17 0-15,-17 0 0,17 0 0,-35-35 0,18 35 0,17 0 0,-17 0 0,17 0 0,-17 0 16,17 0-16,-17 0 0,17 0 0,-18 0 0,19 0 0,-19 0 0,19 0 0,-19 0 0,19 0 0,-19 0 0,18 0 15,-17 0-15,17 0 0,-17 0 0,17 0 0,-17 0 0,17 0 0,-17 0 0,17 0 0,-17 0 16,88 17-16,-71-17 0,-17 0 16,17 0-16,-35 36 78,17-36-63,19 0 1</inkml:trace>
</inkml:ink>
</file>

<file path=ppt/ink/ink3.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20:06.611"/>
    </inkml:context>
    <inkml:brush xml:id="br0">
      <inkml:brushProperty name="width" value="0.05292" units="cm"/>
      <inkml:brushProperty name="height" value="0.05292" units="cm"/>
      <inkml:brushProperty name="color" value="#FF0000"/>
    </inkml:brush>
  </inkml:definitions>
  <inkml:trace contextRef="#ctx0" brushRef="#br0">14393 13935 0,'18'0'94,"0"0"-94,-18 17 0,105 19 16,-69-36-16,-19 0 15,19 0-15,-19 0 0,19 0 0,-19 0 0,18 0 16,18 0-16,0 0 16,0 0-1,-35 0-15,17 0 0,-17 0 63,17 0-48,-17 0-15,17 0 0,-17 0 16,17 0-16,-17 0 0,17 0 0,-18 0 16,19 0-16,-19 0 0,36-18 15,-17 18-15,-19 0 0,18 0 16,-17 0 0,-18-35-16,35 35 15,-17 0-15,17 0 16,-17 0-16,17 0 15,-17 0-15,-18-18 0,35 18 16,-17 0 31,17 0-31,-35-35-16,18 35 0,17 0 15,-17 0-15,17 0 31,-35-18-15</inkml:trace>
  <inkml:trace contextRef="#ctx0" brushRef="#br0" timeOffset="6512.75">17851 2611 0,'-18'0'15,"18"-18"-15,-35 18 0,-71 0 16,88 0 0,-17 0-16,17 0 0,-17 0 0,17 18 0,-17-18 0,17 0 0,-17 0 0,18 0 15,-19 0-15,36 17 0,-53-17 0,36 0 0,-19 0 0,19 0 0,-19 0 0,19 35 0,-18-35 0,17 0 16,-35 0-16,18 0 0,17 0 0,-17 0 0,17 0 0,-17 0 0,17 0 0,-35 0 16,18 0-16,17 0 0,-17 0 0,18 0 0,-19 0 0,19 0 0,-19 0 15,19 0-15,-19 0 0,19 0 0,-19 18 0,19-18 0,-18 0 0,17 0 0,-17 0 16,17 0-16,-17 0 0,17 0 0,18 35 0,-35-35 0,17 0 0,-17 0 0,17 0 0,-17 18 15,17-18-15,-17 0 0,17 35 0,-17-17 16,18-18-16,-19 0 0,19 35 0,-142 89 16,124-89-16,17-17 0,-17-18 0,35 35 0,-18-35 0,-88 70 15,53-17-15,0-17 0,18 17 0,17-53 0,-17 17 0,18 18 16,-19-35-16,19 18 0,17 17 0,-36-35 0,36 18 0,-17-18 0,17 35 0,-36-35 16,36 18-16,-17 17 0,17-17 0,0 17 0,-36-17 15,36 17-15,0-17 0,-17 17 0,17-17 0,0 17 0,0-17 16,0 17-16,0-18 0,-35 19 0,35-19 0,0 19 0,0-19 0,0 36 0,-18-53 0,18 35 0,0-17 0,0 17 15,-35-35-15,35 71 0,0-18 0,0-18 0,-18 71 0,18-53 16,0 0-16,-35 0 0,35-36 0,0 19 0,0-19 0,0 19 0,0-19 0,0 18 0,0-17 16,0 17-16,0-17 0,0 17 0,0-17 0,0 17 0,0-17 0,0 17 15,0-17-15,0 17 0,0-17 0,0 17 16,17-35-16,-17 18 0,0 17 0,36-35 0,-36 18 0,0 17 0,17-35 0,-17 17 0,0 19 16,36-19-16,-19 19 0,-17-19 0,35 19 0,-35-19 0,18-17 0,-18 35 0,35-17 0,-35 17 15,18-17-15,17 17 0,-17 18 0,35 18 0,-18-71 16,-17 35-16,-18-17 0,35-18 0,-35 35 0,18-35 0,-18 18 0,35 17 0,-17-17 0,17 17 15,-17-35-15,17 0 0,-35 17 0,17-17 16,-17 36-16,36-36 0,-19 0 0,-17 17 0,36-17 0,-19 0 0,19 0 0,-36 36 0,17-36 0,36 17 16,-18-17-16,-17 0 0,17 0 0,-17 36 0,17-36 0,-17 0 0,35 17 0,-18-17 15,-17 0-15,-18 35 0,35-35 0,-17 0 0,17 0 0,-17 0 0,34 0 0,-16 18 0,-19-18 0,36 0 0,-17 0 0,16 35 0,-34-35 16,35 0-16,-18 0 0,-17 0 0,35 18 0,-18-18 0,142 0 0,-142 0 0,18 0 16,53 35-16,-36-35 0,-35 0 0,36 0 0,-36 0 0,-17 0 0,17 0 0,-17 0 15,17 0-15,-17 0 0,17 0 0,-17 0 0,17 0 16,-17 0-1,17 0-15,-35-17 0,17 17 16,19 0-16,-19-36 0,19 36 0,-19 0 0,19 0 0,-19-17 0,18 17 16,-17 0-16,17 0 0,36-36 0,35 19 0,53 17 0,-1-35 15,-122 35-15,16 0 0,-34-18 0,70 18 0,-35 0 0,18-35 0,-18 35 0,53 0 0,-54 0 0,37 0 16,-72 0-16,36-18 0,35 18 0,-70 0 0,17 0 0,18 0 0,0-35 0,-35 35 0,35 0 0,-18 0 0,-17 0 16,17 0-16,-17 0 0,17 0 0,-35-18 0,17 18 0,19 0 0,-36-35 31,0 17-16,17 18-15,-17-35 0,36 17 0,-36-17 16,17 17-16,-17-17 0,36 17 0,-36-17 0,17 18 0,18-19 0,-35 19 0,18-19 0,-18 19 16,35-19-16,-35 19 0,18 17 0,-18-53 0,0 18 0,35 17 0,-17-17 0,-18 17 0,0-17 15,35 17-15,-35-17 0,0 17 0,0-17 0,0 17 0,0-17 16,0 17-16,0-17 0,0 17 0,0-17 0,0 18 16,0-19-16,0 19 0,-17-19 0,17 19 15,0-19-15,0 19 0,-36-19 16,36 19-16,0-18 0,-17 35 0,17-18 0,0-17 0,0 17 15,-36 18-15,36-35 0,0 17 0,-17 18 0,17-35 0,-36 17 16,36-17-16,-17 35 0,17-18 0,0-17 0,-35 35 0,17-18 0,18-17 0,-35 17 0,17-17 16,18 18-16,-35 17 0,17-36 0,-17-17 0,17 53 0,18-17 0,-35 17 0,17-36 0,18 19 0,-35 17 15,35-36-15,-18 19 0,-17-18 0,-18 17 0,53-17 0,-17 35 0,-19-18 0,19-17 0,17 17 0,-36 18 0,36-35 16,-17 35-16,-36-18 0,53-17 0,-36 35 0,19-18 0,17-17 0,-88-18 0,35 35 16,35-17-16,-17 35 0,17-17 0,-17 17 15,17-36-15,-17 36 0,17 0 0,-17 0 16,17 0-16,-17-17 0,18 17 0,-19 0 0,19 0 0,-195-36 15,177 36-15,17-17 0,-17 17 0,17 0 16,-35-36-16,18 36 0,17 0 0,-17 0 0,17 0 0,18-17 0,-35 17 0,17 0 0,-17 0 16,18 0-16,-19 0 31,19 0-15,-19 0-16,19 0 0,-19 17 0,19-17 0,-19 0 0,19 0 0,17 18 0,-35-18 0,17 0 15,-35 35-15</inkml:trace>
  <inkml:trace contextRef="#ctx0" brushRef="#br0" timeOffset="8545.12">11007 4657 0,'-36'0'63,"19"0"-48,-19 0-15,19 17 0,-18-17 16,-89 71-16,89-71 16,17 35-16,-17-17 0,17-18 0,-17 35 0,35-17 0,-18-18 0,-17 35 0,17-35 15,18 18-15,-35-18 0,35 35 0,-17-35 0,-19 18 0,19 17 0,-36-18 16,17 19-16,36-19 15,-17-17-15,17 36 32,-36-19-32,36 19 0,0-19 15,-17 18-15,-18 89 16,35-89-16,0-17 0,0 17 0,-18-35 0,18 18 0,0 17 0,0-17 16,0 70-1,0-70-15,0 17 0,0-18 0,0 19 0,0-19 16,0 19-16,0-19 0,0 19 0,0-19 0,0 18 15,0-17-15,0 17 0,0-17 0,0 17 0,0-17 0,0 17 16,0-17-16,0 123 0,0-123 16,18-18-16,-18 35 0,0-17 0,0 17 0,17-35 15,-17 17-15,0 19 0,0-19 16,35-17 0,-35 36-1,18-36-15,-18 17 0,35-17 0,-35 36 16,18-36-16,-18 17 0,106 71 15,-71-70-15,-17-18 0,-18 35 0,35-35 0,-17 18 0,17-18 16,-35 35-16,18-35 0,193 71 16,-123-36-16,-35-17 0,-35-18 0,17 0 0,-17 0 0,88 35 0,-71-35 15,89 18-15,-89-18 0,18 0 0,-36 0 0,-17 35 0,36-35 0,-19 0 16,19 0-16,-19 0 0,18 0 0,-17 0 0,17 0 0,-17 18 0,17-18 16,-17 0-16,17 0 15,-17 0 16,17 0-15,-17 0-16,17 0 0,-17 0 0,17 0 16,-17 0-16,17 0 0,-17 0 0,34 0 0,-16 0 0,-19 0 0,19 0 0,-19-18 0,19 18 0,-19 0 15,18 0-15,-17 0 0,17 0 0,-17 0 0,17 0 0,-17 0 0,17 0 0,-17 0 0,17 0 16,-17 0-16,17 0 0,-17 0 0,17 0 0,-17 0 0,17 0 0,-17 0 16,17 0-16,-18 0 0,19 0 0,-19 0 15,36 0-15,-17 0 16,-19 0-16,-17-18 0,35 18 15,-17 0-15,-18-35 0,35 35 0,-17 0 0,-18-18 0,35 18 0,-17 0 0,17 0 0,-35-35 0,18 35 16,35-18-16,-18 18 0,-17 0 0,17 0 0,-17-35 0,17 35 0,-17 0 0,17-17 0,-18 17 0,19 0 0,34-36 0,-34 36 0,-19 0 16,18 0-16,71-17 0,-88 17 0,35-36 0,0 36 0,0 0 0,-18-17 0,36 17 0,-36 0 0,18 0 0,-36 0 0,19-36 15,17 36-15,-36 0 0,18 0 0,18 0 0,-35 0 0,17 0 0,-17-17 0,70 17 0,-70 0 0,17 0 0,-17 0 0,17-36 0,-17 36 16,17 0-16,-17 0 0,17 0 0,-18 0 0,19 0 0,-19 0 16,19 0-16,-36-17 0,0-18 46,0 17-30,-18 18-16,18-35 0,-35 35 16,17-53-16,18 35 15,-35 18-15,35-35 16,-18 35-16,18-18 0,0-17 0,-35 35 16,35-18-16,-18 18 0,18-35 0,-35 35 0,35-18 0,0-17 0,-18 17 15,-17 18-15,35-35 0,-18 18 0,18-19 0,-35 36 0,35-17 0,-17-19 0,17 19 16,-36 17-16,36-36 0,-17 19 0,-19-19 0,19 19 0,17-18 0,-36 35 0,36-18 0,-17 18 15,17-35-15,-36 35 0,36-18 0,-17 18 0,-18-35 0,35 17 0,-18 18 0,18-35 0,-35 35 16,17-18-16,18-17 0,-53 17 0,53-17 0,-35 35 0,17-18 0,-17-17 16,17 17-16,-17 18 0,35-35 0,-18 35 0,-17-17 0,35-19 0,-18 36 0,-17 0 0,35-17 0,-17 17 15,-19-36-15,19 19 0,17-19 0,-36 36 16,19 0-16,17-17 0,-36 17 0,36-36 0,-17 36 0,17-17 16,-36 17-16,19-35 0,-18 35 0,17-18 15,18-17-15,-35 35 0,17 0 0,18-18 0,-35 18 0,17-35 16,-17 35-16,-18-18 0,35 18 0,-17-35 0,17 35 15,-17 0-15,35-18 0,-18 18 0,-17 0 0,18-35 0,-19 35 0,19-18 16,-19 18-16,19 0 0,-19 0 0,36-35 0,-17 35 16,17-18-16,-36 18 0,19 0 0,17-35 15,-35 35-15,17 0 0,-17-18 0,17 18 0,-17 0 16,17-35-16,-17 35 0,17 0 0,-17-17 0,17 17 0,-17 0 16,17-36-16,-17 36 0,17 0 0,-17-17 0,18 17 0,-19 0 15,19 0-15,-19 0 0,19-36 0,-19 36 0,19 0 0,-19 0 0,19 0 16,-18-17-16,17 17 0,-17 0 0,17 0 0,-17 0 0,17 0 15,-17 0-15,35-36 0,-18 36 0,-17 0 0,-18 0 16,35 0 0,-17 0-16,17 0 0,-17 0 0,18 0 15,-19 0-15,36-17 0,-17 17 0,-72 0 0,-140 0 16,194 0-16,17 0 0,-17 0 0,17 0 16,-17 0-16,17 0 0,-17 0 0,17 0 0,-17 0 0,18 0 0,-19 0 0,19 0 0,-19 0 0,19 0 0,-19 0 15,19 0-15,-19 0 0,19 0 0,-18 0 0,17 0 0,-17 0 0,17 0 16,-17 0-16,17 0 0,-17 17 0,17-17 0,-17 0 0,17 0 0,-17 0 15,17 0-15,-35 0 0,18 0 0,18 0 0,-19 0 0,19 0 0,17 18 0,-36-18 0,19 0 0,-19 0 16,-17 0-16,1 0 0,34 35 0,-88-35 0,0 18 0,71-18 16,-18 35-16,0-35 0,0 0 0,53 18 0,-17-18 0,-19 0 0,19 0 0,-19 0 0,19 35 15,-19-35-15,19 0 0,-18 0 0,17 0 0,-17 18 0,35 17 63,-18-35-48</inkml:trace>
  <inkml:trace contextRef="#ctx0" brushRef="#br0" timeOffset="11803.81">13088 9137 0,'0'35'0,"0"-17"31,18-18 16,17 0-47,-17 0 16,17 35-16,-17-35 0,34 18 0,-16-18 0,17 0 0,-36 35 0,19-35 15,-19 0-15,36 0 0,265 53 16,-283-53-16,-17 0 0,17 0 0,18 0 0,-36 0 0,19 0 0,-19 0 0,19 0 0,-19 0 0,18 0 15,-17 0-15,17 0 0,-17 0 0,17 0 0,-17 0 16,17 0 0,-17 0-1,17 0-15,-17 0 16,17 0-16,-17 0 0,17 0 0,-17 0 0,17 0 0,18 0 16,-36 0-16,19 0 0,-19 0 0,19 0 0,-19 0 0,19 0 0,-19 0 0,18 0 15,-17 0-15,17 0 0,-17 0 0,17 0 0,-17 0 16,17 0-1,-17 0 32,17 0-47,-17 0 16,17 0-16,-17 0 0,17 0 16,-17 0-16,17 0 0,-17 0 0,17 0 15,-18 0-15,89-18 0,-18 18 16,-70 0-16,17 0 0,18-35 0,-35 35 0,17 0 0,-17 0 0,35 0 15,-18 0-15,-35-18 0,53 18 0,-35 0 0,17 0 0,18 0 0,-36 0 0,19 0 0,-19-35 0,19 35 0,-19 0 0,36 0 0,-18 0 0,-17 0 16,88 0-16,-53-17 0,-18 17 0,-17 0 0,17 0 0,71 0 0,-88 0 0,34 0 0,-16 0 0,70 0 16,-89 0-16,18-36 0,-17 36 15,17 0 17,-17 0 14</inkml:trace>
  <inkml:trace contextRef="#ctx0" brushRef="#br0" timeOffset="30809.24">26617 14199 0,'18'0'156,"-1"0"-156,19 0 0,-19 0 0,19 0 0,-19-17 0,18 17 0,-17 0 16,17 0-16,-17 0 0,17 0 0,-17 0 0,17 0 0,-35-36 0,18 36 15,17 0-15,-17 0 0,-18-17 0,35 17 32,-17 0-32,17 0 0,-17 0 15,17 0-15,-35-36 0,18 36 0,17 0 0,-18 0 16,125 0-16,-125 0 15,18 0-15,-17 0 0,17 0 0,-17 0 0,17 0 0,-17 0 16,-18-17-16,35 17 141,-35-35-126,18 35-15,17 0 0,-17 0 16,-18-18-16,35 18 0,-17 0 16,-18-35 30</inkml:trace>
  <inkml:trace contextRef="#ctx0" brushRef="#br0" timeOffset="32430.2">29157 3122 0,'18'0'47,"-1"0"-47,124-35 15,-88 35-15,-35 0 0,17-18 0,-17 18 0,17 0 0,-17 0 16,17 0-16,-35-35 0,18 35 0,17 0 0</inkml:trace>
  <inkml:trace contextRef="#ctx0" brushRef="#br0" timeOffset="32657.16">29704 3052 0,'18'0'0,"17"0"0,229 52 15,-246-16-15,17-36 0,18 0 0,-35 17 16,35-17-16,-18 0 0,18 0 0,-35 36 0,35-36 0,-18 0 0,18 0 0,-36 17 0,36-17 0,-17 0 0,16 0 16,1 36-16,0-36 0,0 0 0,-35 0 0,17 0 0,-17 17 0,17-17 0,-17 0 15</inkml:trace>
  <inkml:trace contextRef="#ctx0" brushRef="#br0" timeOffset="36440.48">30304 5186 0,'0'17'79,"0"1"-79,0 17 0,0-17 0,-18 17 15,18-17-15,-18 17 0,18-17 0,-35 17 16,35-17-16,-18-18 0,18 35 0,0-17 15,-35-18-15,35 35 16,0-17-16,0 17 0,0-17 0,0 17 16,0-18-16,0 19 0,0-19 0,0 19 0,0-19 15,0 19-15,0 87 16,0-70-16,0-18 0,0-17 0,0 17 0,-17-35 0,17 18 16,0 17-16,-36 71 0,36-88 15,0 17-15,0-18 0,0 19 0,0-19 0,0 19 16,0-19-16,0 19 0,0-19 0,0 18 15,0 36-15,0-36 16,18-35-16,-18 18 0,0 17 0,0-17 0,0 17 16,0-17-16,0 17 0,35-35 0,-35 18 15,0 17-15,0-17 0,0 17 16,0 18-16,0-36 16,0 19-16,0-19 15</inkml:trace>
  <inkml:trace contextRef="#ctx0" brushRef="#br0" timeOffset="37211.17">29916 6562 0,'0'17'78,"17"1"-62,-17 17-16,53 71 15,-53-88-15,35-18 0,-35 35 0,18-17 0,-18 17 16,35-35-16,-35 18 0,0 17 0,0-18 78,18-17-78,-18 36 0,35-36 16,-35 17-16,18-17 0,-18 36 0,35-19 0,-35 19 15,0-54 79,18 18-94,17-35 16,-17 17-16,-18-17 0,35 35 0,-35-18 0,18 18 0,-18-35 15,0 17-15,35 18 0,-35-35 0,0 17 0,18 18 16,-18-35-16,0 17 0,35 18 0,-35-35 0,0 17 16,0-17-16,0 18 15,17 17 32</inkml:trace>
  <inkml:trace contextRef="#ctx0" brushRef="#br0" timeOffset="38319.61">30268 8184 0,'0'36'78,"18"-36"-78,0 0 0,17 0 16,-17 0-16,-18 17 0,35-17 0,-18 0 0,125 0 16,-125 0-16,18 0 0,-17 0 0,17 0 0,-17 0 15,17 0-15,-17 0 0,17 0 0,-17 0 0,17 0 0,-17 0 16,17 0-16,-17 0 0,17 0 0,-17 0 0,17 0 16,-17 0-16,-18-17 0,35 17 0,-18 0 15,19 0-15,-36-18 0,17 18 16,36 0-1,-17 0-15,-19 0 0,18 0 16,36 0-16,-36 0 16,-17 0-16,17 0 78,-17 0-78,17 0 15,-17 0-15,-18-35 0,35 35 0</inkml:trace>
  <inkml:trace contextRef="#ctx0" brushRef="#br0" timeOffset="40800.12">31274 7426 0,'-36'0'172,"19"0"-172,-18 0 15,17 0-15,-17 0 16,17 0 0,-17 0-16,17 0 0,-17 0 15,17 18-15,-17-18 0,17 0 0,-17 0 16,17 0-16,-17 0 0,17 0 0,-17 0 0,18 0 16,-19 0-16,19 0 0,17 35 0,-36-35 0,19 0 0,-19 0 0,19 0 0,-19 0 0,19 0 15,-18 0-15,17 0 0,-17 0 0,17 0 0,-17 0 16,17 0-1,-17 0 17,17 0-32,-17 0 15,17 0-15,-35 0 16,53 18 0,0 17 15,-35-35-16,17 17-15,18 19 16,-35 17-16,18-53 16,17 17-16,0 19 0,-36-36 0,36 17 15,0 18-15,0-17 16,-17 35-16,17-18 16,0-17-1,0 17 16,0-17-31,17-18 16,-17 35-16,0-17 0,18 17 16,35 36-16,-53-36 15,35-35-15,-35 18 0,18-18 47,17 0-31,-17 0-16,-18 35 0,35-35 0,-17 0 15,17 17-15,-18-17 0,19 0 16,-19 0-16,-17 36 0,36-36 0,-19 0 16,-17 17-16,36-17 0,-19 0 15,18 0-15,-17 0 0,-18 36 0,35-36 0,-17 0 16,17 0-16,-17 0 0,-18 17 0,35-17 0,-17 0 16,17 36-16,-17-36 0,17 0 15,-17 0 48,17 0-48,-17 0-15,17 0 16,-17 0 0,17 0 46,-18 0-62,19 0 16,-19 0-16,19 0 0,-19 0 15,19 0-15,-19 0 0,18 0 63,-17 0-48,17 0-15,-17 0 0,17 0 16,-17 0-16,17 0 16,-35-18 31,18 18-16,-18-35-31,35 35 0,-35-18 15,0-17 79,0 17-78,0-17-16,-17 35 15,17-18-15</inkml:trace>
  <inkml:trace contextRef="#ctx0" brushRef="#br0" timeOffset="43788.52">23989 8573 0,'18'0'93,"17"0"-93,-18 0 0,19 0 0,-19 0 0,19 0 16,-19 0-16,19 0 0,-19 0 0,18 0 0,-17 0 0,17 0 0,18 0 16,-35 0-16,17 0 0,-17 0 0,17 0 0,-17 0 0,17 0 0,-17 0 15,17 0-15,-17 0 0,17 0 0,-17 0 63,17 17-48,-18-17-15,19 0 0,-19 0 16,19 0-16,-19 0 0,19 0 0,-19 0 0,71 0 16,-70 0-1,17 0-15,-17 0 31,17 0-31,-17 0 0,17 0 16,-17-17-16,17 17 0,-17 0 0,17 0 0,-17 0 16,17 0-16,-17 0 0,17-36 0,-18 36 0,19 0 0,17 0 0,-36 0 0,19 0 15,-19 0-15,18-17 0,-17 17 16,17 0 31</inkml:trace>
  <inkml:trace contextRef="#ctx0" brushRef="#br0" timeOffset="45327.48">25700 8220 0,'0'-18'140,"0"-17"-140,-18 35 16,18-18-16,-17 18 0,17-35 0,-36 17 16,-34-35-16,34 53 15,36-35-15,-17 35 0,-18 0 0,35-18 0,-18 18 16,-17 0-16,35-35 0,-18 35 0,-17 0 16,17 0 30,-17 0-46,17 0 0,-17 0 16,17 0-16,-17 0 0,-71 18 16,89-18-16,-19 0 0,19 0 0,-19 0 15,19 0 1,-19 0 31,19 0-47,-19 0 0,19 0 0,-18 0 15,17 0-15,-17 0 0,17 0 0,-17 0 0,17 0 16,-70 35-16,70-17 16,-17-18-1,35 35-15,0-17 94,0 17-94,0-17 16,0 70-16,0-71 15,0 19-15,0-19 0,0 19 0,0-19 0,0 18 16,18-35-16,-18 18 0,0 17 0,0-17 16,0 35-16,0-18 15,35-35-15,-35 18 0,0 17 16,18-35-16,-18 18 15,35-18-15,-35 35 0,17-35 16,-17 18-16,36-18 0,34 88 16,-34-88-16,-19 18 0,18-18 0,-17 35 0,17-35 15,-35 17-15,18-17 0,17 36 0,-17-36 0,17 0 16,-35 17-16,18-17 0,17 0 16,-17 0 15,70 0-31,-70 0 15,17-17-15,-17 17 0,17 0 0,-18 0 0,19-18 0,-19 18 16,19 0-16,-36-35 0,17 35 0,19 0 0,-19 0 0,-17-18 0,35 18 16,-17 0-16,17 0 0,-35-35 0,18 35 0,17 0 15,-35-18-15,18 18 0,-18-35 63,0 17-63,35 18 0,-35-35 15,0 17 1,0-17 62,0 18-78,0-19 16,0 19-16,0-19 0,0 19 15,0-19-15,-17 19 0,17-19 16,0 19-16,-36 17 16,36-35-16,-17 35 15,17-18-15,-36 18 94,19 0-94,-19 0 0,19 0 16</inkml:trace>
  <inkml:trace contextRef="#ctx0" brushRef="#br0" timeOffset="49542.65">24518 8449 0,'18'0'94,"17"0"-94,-17 0 0,17 0 16,35-18-16,-34 18 0,-19 0 15,19 0-15,-19 0 0,19 0 16,-19 0-16,18 0 0,-17 0 15,17 0 17,-17 0-32,17 0 0,-17 0 15,17 0-15,-17 0 0,17 0 0,-17 0 16,17 0-16,-17 0 0,17 0 0,-17 0 0,35 0 16,-18 0-16,-18 0 0,19 0 0,-19 0 0,19 0 0</inkml:trace>
  <inkml:trace contextRef="#ctx0" brushRef="#br0" timeOffset="56371.01">27517 10072 0,'-36'0'187,"19"0"-187,-19 0 16,19 0-16,-18 0 15,-18 0 1,35 0-16,-17 0 0</inkml:trace>
  <inkml:trace contextRef="#ctx0" brushRef="#br0" timeOffset="57287.67">26335 10530 0,'35'0'94,"-17"0"-94,17 0 16,-17 0-16,17 0 0,141 0 15,-140 0-15,-19 0 0,19 0 0,34-35 16,-35 35-16,-17 0 15,141-17-15,-124 17 16,-17 0-16,35 0 0,88 0 0,-124 0 16,301 0-1,-283 0-15,283 0 0,-248 0 16,-35 0-16,36 0 0,-36 0 0,36 0 16,-71-36 30,35 36-46,-17 0 32</inkml:trace>
  <inkml:trace contextRef="#ctx0" brushRef="#br0" timeOffset="58579.43">30868 8008 0,'0'18'94,"-18"-18"-78,18 35-16,-35-35 0,35 18 0,-17-18 0,17 35 15,-36-35-15,19 18 0,-19 17 0,36-18 0,-17-17 0,17 36 16,0-19-16,-36 19 0,36-19 0,0 19 16,-17-36-16,-71 123 15,70-123-15,18 35 0,0-17 0,-35-18 0,17 35 0,-17-17 0,35 17 0,-18-35 0,-17 18 16,17 17-16,-17-17 0,17 17 0,-17-17 0,17-18 0,18 35 0,-35-35 0,35 18 0,-18-18 16,-17 35-16,18-18 0,-19 19 0,19-36 0,-19 17 0,19 19 0,-19-19 15,19-17-15,-19 36 0,36-19 0,-52 18 0,34-35 0,-17 18 0,17 17 16,-17-35-16,35 18 0,-18-18 0,18 35 0,-35-35 15,35 18-15</inkml:trace>
  <inkml:trace contextRef="#ctx0" brushRef="#br0" timeOffset="58834.08">29986 9013 0</inkml:trace>
  <inkml:trace contextRef="#ctx0" brushRef="#br0" timeOffset="59611.08">29933 8908 0,'0'17'141,"0"19"-126,0-19-15,-17-17 0,17 35 16,-18-35-16,-17 53 0,35-35 16,-18-18-16,18 35 0,-35-35 15,35 18 1,-18-18-16,36 0 172,-1 0-157,19 0-15,-19 0 16,19 0-16,-19 0 16,18 0-16,-17 0 0,17 0 15,-17 0-15,17 0 0,-17 0 0,17 0 16,-17 0-16,17 0 0</inkml:trace>
  <inkml:trace contextRef="#ctx0" brushRef="#br0" timeOffset="63949.17">29739 12400 0,'18'0'110,"-1"18"-110,19-18 0,-19 0 15,19 0-15,-36 35 0,17-35 0,19 0 0,122 18 16,-140-18-16,17 0 0,-17 0 0,17 0 0,-17 0 0,17 0 0,-17 0 0,17 0 16,18 0-16,-35 0 0,17 0 0,-18 0 0,19 0 0,17 0 0,-36 0 0,19-18 0,-19 18 0,18 0 0,18 0 0,-35 0 15,17 0-15,-17 0 0,35 0 0,35 0 0,-70 0 0,17 0 0,-17-18 0,17 18 0,-17 0 0,34 0 0,-16 0 16,-19 0-16,19 0 0,17 0 0,-53-35 0,52 35 0,-34 0 0,17 0 15,-17 0-15,17 0 0,-35-17 0,18 17 16,17 0-16,-17 0 16,-18-36 218</inkml:trace>
  <inkml:trace contextRef="#ctx0" brushRef="#br0" timeOffset="70257.02">26000 14164 0,'17'0'94,"19"0"-94,-19 0 0,19 0 0,-19 0 15,18 0-15,-17 0 0,17 0 0,-17 0 0,17 0 0,-17 0 0,17 0 0,36 0 16,17 0-16,-35 0 0,0 0 0,0 0 0,-36 0 0,19 0 0,-19 0 15,19 0-15,-19 0 0,36 35 0,0-35 0,-18 0 0,-17 0 0,17 0 0,-17 0 0,17 0 0,-17 0 0,17 0 16,-17 0-16,17 0 0,-17 0 0,17 0 0,-17 0 0,17 0 0,-18 0 0,19 0 0,-19 0 16,19 0-16,-19 0 0,19 0 15,-19 0-15,18 0 16,-17 0-16,17 0 0,-17 0 0,17 0 0,-17 0 0,70 18 16,-70-18-16,17 0 0,-17 0 0,17 0 0,-17 0 0,17 0 0,-17 0 15,17 0-15,-18 0 0,19 0 0,-19 0 0,19 35 0,-19-35 0,19 0 0,-19 0 0,18 0 16,-17 0-16,17 0 0,-17 0 0,-18 18 0,35-18 0,-17 0 0</inkml:trace>
  <inkml:trace contextRef="#ctx0" brushRef="#br0" timeOffset="71764.59">14411 14235 0,'18'0'63,"17"-36"-63,18 36 15,-36 0-15,-17-17 0,36 17 0,-19 0 0,19 0 16,-36-36-16,17 36 31,19 0-31,-19 0 16,18 0-16,-17 0 0,17 0 0,-17 0 0,17 0 15,-17 0-15,17 0 0,-17 0 0,17 0 0,-17-17 0,17 17 0,-17 0 16,17 0-16,-17 0 31,17 0-15,-17 0 0,17 0-16,-18 0 0,19 0 0,-19 0 15,142 0 1,-106 0-16,-18 0 0,-17 0 0,17 0 0,-17 0 0,17 0 0,-17 0 0,17 0 0,-17 0 15,17 0-15,-35-36 16,18 36 31,17 0-47,-17 0 16,17 0-16,-35-17 125</inkml:trace>
  <inkml:trace contextRef="#ctx0" brushRef="#br0" timeOffset="76821.33">1817 13529 0,'17'0'47,"19"0"31,-19 0-78,19 0 0,-19 0 0,-17 35 16,36-35-16,-19 0 0,18 0 0,-17 0 0,17 0 0,-17 0 0,17 0 15,-17 0-15,17 0 0,-17 0 0,35 0 0,-18 0 0,-17 0 0,17 0 0,-17 0 16,17 0-16,-17 0 0,17 0 0,-18 0 0,19 0 0,-36 18 0,17-18 16,19 0-1</inkml:trace>
  <inkml:trace contextRef="#ctx0" brushRef="#br0" timeOffset="89179.36">5309 13617 0,'18'0'172,"17"0"-172,-17 0 0,17 0 0,-17 0 15,35 0 1,-18-17-16,-17 17 0,17-36 266,-17 36-235,-18-17 78,35 17-109</inkml:trace>
  <inkml:trace contextRef="#ctx0" brushRef="#br0" timeOffset="95498.88">8731 13723 0,'18'0'94,"0"0"-94,17 0 0,-18 0 0,19 18 15,-19-18-15,19 0 0,-19 0 0,19 0 0,-19 0 0,18 0 0,-17 35 16,17-35-16,-17 0 0,17 0 0,-17 0 0,17 0 0,-17 0 16,17 0-16,-17 0 0,17 0 0,-17 0 0,17 0 15,18 0 1,-35 0-16,17 0 0,-18 0 0,19 0 16,-19 0-16,124-53 0,-123 53 15,35 0-15,-18 0 0,-17 0 0,17-18 0,-17 18 0,35 0 0,-18 0 0,-17 0 0,17-35 0,-17 35 0,35 0 16,-18 0-16,-18 0 0,19 0 0,-19 0 0,19 0 0,-36-17 0,17 17 0,19 0 0,-19 0 0,18 0 15,-17 0 17,17 0-32,-17 0 31,-18-36 0,-18 36 79</inkml:trace>
  <inkml:trace contextRef="#ctx0" brushRef="#br0" timeOffset="97852.13">9313 13723 0,'-35'0'63,"35"-18"-47,-18 18-1,36 0 173,-18 18-188,53 0 15,-35-18-15,17 0 0,-35 35 0,18-35 16,34 0-16,-16 0 16,-19 0-16</inkml:trace>
  <inkml:trace contextRef="#ctx0" brushRef="#br0" timeOffset="101757.66">3828 13617 0,'17'0'141,"19"0"-126,-19 0-15,18 18 0,-17-18 0,17 0 16</inkml:trace>
</inkml:ink>
</file>

<file path=ppt/ink/ink4.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22:15.347"/>
    </inkml:context>
    <inkml:brush xml:id="br0">
      <inkml:brushProperty name="width" value="0.05292" units="cm"/>
      <inkml:brushProperty name="height" value="0.05292" units="cm"/>
      <inkml:brushProperty name="color" value="#FF0000"/>
    </inkml:brush>
  </inkml:definitions>
  <inkml:trace contextRef="#ctx0" brushRef="#br0">12965 11871 0,'-36'0'16,"36"-18"-1,-17 18 79,-19 0-94,19 0 0,-19 0 16,-69-35-16,34 35 15,-70 0 1,123 0-16,-70 0 16,71 0-16,-19 0 0,19 0 15,-19 0 1,19 0-16,17 18 16,-89-18-16,-69 0 15,34 35 1,89-35-16,17 0 0,-17 0 0,17 0 0,-17 0 0,18 0 0,-19 0 0,36 18 0,-17-18 15,-19 0-15,19 0 0,-19 35 0,19-35 16,17 18 0,-36-18-1,36 35-15,0-18 16,-17-17-16,17 36 0,-35-36 0,35 17 16,-18-17-16,18 36 0,-35-36 0,35 17 15,-18-17-15,18 36 0,0-19 0,0 18 16,-35-17-16,35 17 0,0-17 15,0 17-15,-18-35 0,18 18 16,0 17-16,-35-17 0,35 17 16,0-17-16,0 17 0,0-17 15,0 17-15,-18 71 16,18-89-16,0 19 0,0-19 0,18 72 0,-18-72 16,0 18-16,0-17 0,17 17 0,-17-17 0,0 17 0,0-17 0,36 17 15,-36-17-15,0 17 0,0-17 16,17-18-1,19 35 17,-19-35-17,19 18-15,-19-18 0,18 35 16,-17-35-16,88 53 16,-71-53-16,-35 18 0,18-18 0,17 0 0,-17 35 0,17-35 15,-17 0 1,17 0-16,-17 17 15,17-17-15,-17 0 0,17 0 0,-18 0 0,19 0 16,-19 0-16,19 36 0,-19-36 0,71 0 0,-70 0 0,35 17 0,-18-17 16,-17 0-16,17 0 0,-17 0 0,17 0 0,18 36 0,0-36 0,-35 0 0,17 0 0,-17 0 0,17 0 0,18 0 15,-36 0-15,19 0 0,-19 0 0,71 0 0,-35 17 0,-35-17 0,17 0 0,-17 0 0,17 0 0,-17 0 0,17 0 0,18 0 16,-35 0-16,35 0 0,-18 0 0,-17 0 0,17 0 0,-35-17 0,17 17 0,19 0 31,-36-18-31,0-17 0,17 35 16,-17-18-1,36 18-15,-19 0 16,-17-35 0,36 35-1,-36-18-15,17-17 0,18 35 0,-35-18 16,0-17-16,18 35 0,-18-18 0,0-17 0,0 17 16,35 18-16,-35-35 0,18 18 0,-18-19 0,0 19 0,0-19 15,35 36-15,-35-17 0,18-89 16,-18 71-16,35 17 0,-35-17 0,0 17 15,0-17-15,18 35 0,-18-18 0,0-17 16,0 17-16,0-17 0,0 17 16,0-35-1,0 18-15,0 17 0,0-17 0,0 18 16,0-19-16,-18 36 0,18-17 0,0-19 16,-17 36-16,17-53 0,-36 53 15,36-17 16,-17 17-31,17-36 0,-36 36 16,19-17-16,-19 17 0,19-35 0,-18 17 0,17 18 0,-17-35 16,17 35-16,18-18 0,-35 18 0,17-35 0,-17 35 0,17-18 0,-17 18 0,17 0 0,-17-35 0,17 35 0,18-18 0,-53-17 15,18 35-15,18 0 0,-19-18 0,19 18 0,-19 0 0,36-35 0,-17 35 0,-19 0 0,19 0 0,17-18 0,-36 18 0,19 0 16,-18 0 62,17 0-78,-17 0 16,35 18-16,-18-18 15,18 18-15,-35-18 0,17 0 0,18 35 0,-35-35 16,17 18-16,-17-18 0,17 0 0</inkml:trace>
  <inkml:trace contextRef="#ctx0" brushRef="#br0" timeOffset="8949.28">13776 8961 0,'-18'0'141,"18"-18"-141,-35 18 15,17 0-15,-17-35 0,18 35 0,17-18 0,-36 18 0,19 0 16,-19 0-16,36-35 0,-17 35 16,17-18-1,-36 18-15,19 0 16,17-35-16,-36 35 16,-16-18-16,34 18 15,-17 0-15,35-35 0,-18 35 0,-17 0 0,17 0 0,18-18 16,-35 18-16,17 0 0,-17 0 0,-18-35 0,35 35 0,-17 0 15,35-18-15,-18 18 0,-17 0 0,35-35 0,-17 35 0,-19 0 0,36-18 0,-17 18 16,-19 0-16,36-35 0,-17 35 0,-19-17 0,19 17 16,-19-36-16,19 36 15,-18 0-15,35-17 16,-18 17-16,-17 0 0,17 0 0,-17 0 16,17-36-16,-17 36 0,17 0 0,-17 0 0,17 0 0,-17-17 0,17 17 0,-17 0 0,17 0 15,-17 0-15,18 0 0,17-36 0,-36 36 0,19 0 0,-19 0 0,19 0 0,-19-17 0,19 17 0,-19 0 16,19 0-16,-18 0 0,-18-36 0,35 36 0,-17 0 0,17 0 0,-17 0 0,35-17 0,-18 17 15,-17 0-15,17 0 0,-17 0 0,17 0 0,-17 0 0,35-35 0,-18 35 16,-17 0 15,18 0-15,-19 0 0,19 0-16,-19 17 0,19-17 15,17 35 1,-36-35-1,36 18-15,-17-18 16,17 35-16,-53 36 16,18-71-16,35 35 0,-18-17 0,18 17 0,0-17 15,-35-18-15,35 35 0,0-17 0,-18-18 0,18 35 0,0-17 16,0 17-16,0-17 0,0 17 0,0-18 0,-35 19 0,35-19 0,0 19 16,0-19-16,0 19 0,0-19 0,0 18 0,0-17 0,0 17 0,0-17 15,0 17-15,-18-35 0,18 18 0,0 17 0,0-17 16,0 88-1,0-71-15,-35-35 0,35 18 0,0 17 0,0-17 16,0 17-16,0-18 0,0 19 16,0-19-16,0 19 0,0-19 0,17-17 0,-17 36 15,0-19-15,0 18 0,0-17 0,36-18 0,-36 35 16,0 18-16,17-35 16,-17 17 15,36-35-31,-36 18 15,17-18-15,19 0 0,-36 35 0,17-35 0,-17 18 16,35 17-16,-17-35 0,17 0 0,-17 0 0,-18 18 0,35-18 0,-17 35 0,17-35 0,-17 0 16,17 0-16,-35 18 0,18-18 0,17 0 0,-17 0 0,17 35 0,-17-35 0,17 0 0,-17 18 0,17-18 0,-18 0 15,19 0-15,-19 0 0,19 0 0,-19 35 0,19-35 0,-19 0 16,18 0-16,18 0 0,-35 0 0,17 0 0,-17 0 16,17 0-16,-17 0 0,17 0 0,-17 0 0,17 0 0,-17 0 0,17 0 0,-17 0 0,17 0 0,-17 0 15,70 0-15,-71 0 0,19 0 0,17 0 0,-36 0 0,18 0 0,36 0 0,-36 0 0,-17 0 0,88 0 16,-18-18-16,-70 18 0,35 0 0,35-35 0,-18 35 0,-34-18 0,87 18 0,-70 0 0,35-35 0,-35 35 15,-35-18-15,35 18 0,0 0 0,35-35 0,-35 35 0,-36 0 0,36 0 0,35-18 0,-70 18 0,70-35 0,-70 35 0,17 0 0,-17 0 0,17-17 16,-17 17-16,17 0 0,-17 0 0,-18-36 0,0 19 31,0-19 47,-36-17-78,1 36 16,17-19-16,-17 36 0,35-17 0,-17-18 0,17 17 0,-36 18 0,36-35 16,-17 17-16,-19 18 0,36-35 0,-17 35 0,17-18 0,-36-17 0,-34-36 15,35 36-15,35 17 0,-18 18 0,18-35 16,-35 35-16,35-18 0,-18 18 0,18-35 0,-35 35 16,35-17-16,-18 17 0,-17-36 0,17 36 0,18-17 15,-35 17-15,35-36 0,-18 36 0,-17-17 0,-18-19 16,53 19-16,-18 17 0,-17 0 0,35-36 0,-17 36 0,17-17 0,-36 17 15,19-35-15,-19 35 0,36-18 0,-17 18 0,17-35 0,-36 35 16,19-18-16,-19 18 0,36-35 16,-17 35-1,17-18 1,-35 18-16,17 0 0,-17 0 16,35-35-16,-18 35 0,-17 0 0,17-18 0,-17 18 0,17-35 0,-17 35 0,-18 0 15,53-18-15,-53 18 0,35-35 0,-17 35 0,18 0 0,-19-18 0,19-17 0,-19 35 0,19 0 0,-19-18 16,19 18-16,-19-35 0,19 35 0,17-17 0,-35 17 0,17 0 0,18-36 0,-35 36 0,17 0 0,18-17 0,-35 17 15,35-36-15,-18 36 0</inkml:trace>
  <inkml:trace contextRef="#ctx0" brushRef="#br0" timeOffset="11683.18">12753 7796 0,'0'18'47,"0"17"-31,0-17-16,0 17 0,0-17 15,18 35-15,-18-18 16,0-17-16,17-18 16,-17 35-16,0 18 15,35-35-15,-35 17 0,0-18 0,0 19 0,0-19 16,0 19-16,0-19 0,0 19 0,0-19 16,0 18-16,0-17 0,0 17 15,0-17-15,0 17 0,0-17 16,0-36 109</inkml:trace>
  <inkml:trace contextRef="#ctx0" brushRef="#br0" timeOffset="12245.79">12718 7885 0,'-18'0'78,"-17"0"-63,17 0-15,18 17 0,-35-17 0,17 0 0,18 18 16,-35-18-16</inkml:trace>
  <inkml:trace contextRef="#ctx0" brushRef="#br0" timeOffset="12837.26">12700 7691 0,'18'0'78,"-18"17"-78,17-17 0,-17 35 16,36-17-16,-19-18 0,-17 35 0,88 18 15,-88-35-15,18-18 16,17 0 31,-17 0 31</inkml:trace>
  <inkml:trace contextRef="#ctx0" brushRef="#br0" timeOffset="14921.54">12559 12823 0,'0'18'141,"18"-18"-141,-18 35 15,35-35-15,-35 18 0,0 17 16,17-35-16,-17 18 0,0 17 15,36-17 1,-36 17 15,0-17-31,17-18 0,-17 35 0,0-17 16,0 17-16,36-35 0,-36 18 0,0 17 0,0-17 16,0 17-16,17-35 0</inkml:trace>
  <inkml:trace contextRef="#ctx0" brushRef="#br0" timeOffset="16712.18">11695 13547 0,'-36'0'125,"36"17"-110,0 1-15,-17 17 16,-19-17-16,36 17 0,-17-35 0,17 18 16,-36-18-16,19 35 0,17-17 0,-35-18 0,35 35 0,-18-35 0,18 18 0,-35 17 15,17-17-15,18 17 0,0-18 0,-35-17 16,35 36-16,0-19 0,0 19 0,0-19 16,0 19-16,0-19 0,0 71 15,0-70-15,0 17 16,0-17-1,0 17-15,0-17 63,0 17-63,17-35 0,19 53 16,-19-35-16,-17 17 0,36-35 15,-36 18-15,17-18 0,-17 35 0,35-35 0,-35 18 16,18-18-16,17 0 0,-35 35 15,18-35-15,17 0 0,-35 17 0,18-17 0,17 0 16,-35 36-16,18-36 0,17 0 0,-17 17 0,17-17 16,-17 0-16,-18 36 0,35-36 0,-17 0 15,17 0-15,-17 0 0,17 17 16,-18-17-16,19 0 0,-19 0 16,19 0-16,-19 0 0,19 0 0,-19 0 15,18 0-15,-17 0 0,17 0 0,-17 0 0,17 0 0,-17 0 0,-18 36 0,35-36 0,71 0 16,-88 0-16,17 0 0,-17 17 0,17-17 0,-17 0 15,17 0-15,-18 0 0,-17 35 0</inkml:trace>
  <inkml:trace contextRef="#ctx0" brushRef="#br0" timeOffset="17362.86">11342 14041 0,'53'52'15,"-106"-104"-15,176 157 0,-87-87 0,-19-18 0,18 35 0,18-17 0,18 17 0,-36-35 0,36 18 0,-36 17 0,36-35 0,-36 18 0,18-18 16,211 53-16,-105-18 0,53-17 0,17-18 15,-123 0-15,-18 0 0,18 0 0,-35 0 0,34 0 0,-16 0 0,34 0 0,-70 0 0,88-18 0,-88 18 0,0 0 16,17-18-16,36 18 0,35-35 0,-88 17 0,53 18 0,-53-35 0,-35 18 0,88-19 0,-71 19 0,18-19 0,-36 36 0,19-17 16,34-36-16,-35 17 0,-17 19 0,17-18 0,-17-18 0,-18 35 0,0-35 0,0 18 0,0 17 0,0-17 0,0 17 15,0-17-15,0 17 0,-18-17 0,18 17 0,0-17 0,-17 18 0,17-19 0,-36 19 0,36-19 0,-52-34 0</inkml:trace>
  <inkml:trace contextRef="#ctx0" brushRef="#br0" timeOffset="20326.8">15346 12665 0,'0'17'78,"17"-17"-78,1 0 0,123 36 16,-123-36-16,17 0 0,-17 0 16,17 0-16,-17 0 0,17 0 0,-17 0 15,17 0-15,-17 0 0,17 0 16,-18-18-1</inkml:trace>
  <inkml:trace contextRef="#ctx0" brushRef="#br0" timeOffset="21092.45">15769 12612 0,'35'17'140,"1"-17"-93,-36 36-47,17-36 16,-17 17-16,36-17 16,-36 36-1,17-36 1,-17 17-16,36-17 15,-36 36-15,0-19 16,-18-17 47,-17 0-63,17 0 15,-17 0-15,17 0 16</inkml:trace>
  <inkml:trace contextRef="#ctx0" brushRef="#br0" timeOffset="30010.8">18997 13247 0,'18'0'46,"-1"0"-46,19 0 0,-19 0 16,124 0-16,-123 0 16,17 0-16,-17 0 0,17 0 0,-17 0 0,17 0 0,18 0 0,-35 0 0,35-18 15,-18 18-15,-17 0 0,17 0 0,-18 0 0,19 0 0,-19 0 0,19 0 0,-19 0 0,36 0 0,35-35 0,-70 35 0,17 0 0,-17 0 16,35 0-16,-18 0 0,-17 0 0,35 0 0,53 0 0,-71 0 0,-18 0 0,19 0 0,-19 0 16,72-18-16,-72 18 0,18 0 0,-17 0 0,17 0 0,-17 0 0,-18-35 62,-18 35-15,1 0-47,-19 0 0,36 18 0,-17-18 0,-18 0 0,17 0 16</inkml:trace>
  <inkml:trace contextRef="#ctx0" brushRef="#br0" timeOffset="35846.26">13388 6526 0,'-35'0'16,"17"0"-1,18 18 1,-35-18-1,17 0-15,18 35 0,0-17 16,0 17-16,0-17 0,0 17 16,0 89-16,0-89 15,0-17-15,0 17 0,0-18 0,0 19 0,0-19 16,0 19-16,18-36 0,-18 17 16,0 19-16,17-36 15,19 0 48,-19 0-63,19-18 47,-19-17-32,-17 17-15,0-17 0,35 35 0,-35-18 0,0-17 0,0 17 16,18 18-16,-18-35 0,0 17 31,35 18-31,-35-35 16,0 17-16,0-17 15,0 17 79,0-17-94,0 18 0,-17 17 16,17-36-16,0 19 15</inkml:trace>
  <inkml:trace contextRef="#ctx0" brushRef="#br0" timeOffset="37512.01">14182 13282 0,'0'18'94,"0"-1"-94,0 19 15,-36-36-15,36 17 0,0 19 16,0-19 46,0 18-62,0-17 16,18 35 0,-18-71 46,35 18-62,-35-17 0,0-19 16,18 36 46,-18-17-62,35 17 0,-17 0 0,-18-35 0,0 17 16,35 18-16,-35-35 0,0 17 16,0-17-16,18 35 15,-18-18-15,0-17 0,0 17 0,0-17 16,0 17 15,0-17-15,0 17-16,0-17 15,0 17-15,0-17 0,-18 18 16,18-19 0,-17 36 62,-36 71-63,17-71-15,36 35 0,-17-35 0,17 18 16,0 17 46,0-17-46,0 17-16,0-17 0,0 17 16,17-35-16</inkml:trace>
  <inkml:trace contextRef="#ctx0" brushRef="#br0" timeOffset="40401.62">23460 12506 0,'-18'0'46,"-17"0"-46,17 0 16,-17 0-16,-71 0 0,88 0 16,-17 0-16,18 0 0,-19 0 0,19-18 15,-19 18-15,19 0 0,-19 0 16,19 0-16,-19 0 0,19 0 0,-89-35 16,71 35-16,17 0 0,-17 0 0,17 0 0,-35 0 15,18 0-15,17 0 0,-17 0 0,17 0 16,-17 0-16,18 0 0,-19 0 47,19 0-47,-19 0 15,19 18-15,-19-18 0,19 0 0,17 35 0,-36-35 16,19 0-16,-18 18 0,17-18 0,-17 0 0,35 35 0,-18-35 0,-17 18 16,17-18-16,18 35 15,0-18-15,0 19 31,-35-36-31,35 17 16,0 19-16,-18-36 0,-17 17 16,35 19-16,0-19 15,0 18-15,0-17 16,0 17 0,0-17 15,0 17-31,18-35 15,17 0-15,-35 18 0,17-18 0,19 0 0,-36 35 0,17-35 16,19 0-16,-36 18 0,17-18 0,19 35 0,-19-35 0,18 0 0,-17 0 0,-18 18 0,35-18 0,-17 0 16,17 35-16,-17-35 0,17 0 0,-17 18 0,17-18 0,-17 0 0,17 0 0,-17 35 0,17-35 0,-17 0 0,17 0 0,-17 0 15,-18 18-15,35-18 0,18 0 0,-36 0 0,19 0 0,-19 35 0,19-35 0,-19 0 0,18 0 0,-17 0 0,17 0 0,-17 0 0,17 0 16,-17 0-16,17 0 0,-17 0 0,17 0 109,-35-18-109,0-17 16,0 17-16,0-17 0,0 17 0,0-17 16,0 18-16,0-19 0,0 19 0,0-19 0,0 19 15,0-19-15,0 19 110,0-19-95,0 19 48,-17 17-63,17-35 15,-36 35-15,36-18 32,-17 18-32,-19 0 15,19 0-15</inkml:trace>
  <inkml:trace contextRef="#ctx0" brushRef="#br0" timeOffset="42115.93">21819 12400 0,'-17'0'63,"17"-17"-63,-36 17 0,19 0 15,-19 0-15,19 0 0,-18 0 0,17 0 16,-17 0-16,17 0 0,-17 0 0,17 0 0,-17 0 0,17 0 16,-17 0-16,17 0 0,18 17 0,-88-17 0,70 0 0,18 18 15,-35-18-15,18 0 0,-36 0 0,17 35 0,19-35 0,-19 0 0,19 0 16,17 18-16,-36-18 0,19 0 0,-18 0 0,17 0 15,-17 35-15,17-35 16,-17 0 0,17 0-16,-17 0 0,17 0 15,-17 0-15,17 0 0,-17 0 0,17 0 16,18 18-16,-35-18 0,17 0 0,-17 0 0,35 35 16,-17-35-16</inkml:trace>
  <inkml:trace contextRef="#ctx0" brushRef="#br0" timeOffset="42681.87">20708 12277 0,'0'17'47,"-18"-17"-47,-70 71 16,71-36-1,17-17-15,-36-18 0,36 35 0,-17-17 0,17 17 0,0-17 0,-36-18 16,36 35-16,-17-17 0,-19 34 0,36-16 16,0-19 77,18-17-77,17 36-16,-17-36 0,17 0 0,-17 0 0,17 0 0,-35 17 0,18-17 0,35 0 0,-18 0 0,-17 0 16,-18 36-16,35-36 0,-17 0 0,17 0 0,-17 0 0,17 0 0,-18 0 0,19 0 0,-19 0 0,19 0 0,-19 0 0,19 0 15,-19 0-15,18 0 0,-17 0 0</inkml:trace>
  <inkml:trace contextRef="#ctx0" brushRef="#br0" timeOffset="53108.67">18221 3034 0,'18'0'78,"17"0"-78,-17 0 0,17 0 0,-18 0 0,19 0 16,-19 0-16,72 0 0,-72 0 0,18 0 0,18 18 0,-35-18 0,17 0 0,-17 0 0,17 0 0,-17 0 0,17 0 15,-17 0-15,35 0 0,-18 0 0,-17 0 0,17 0 0,-17 0 0,17 0 0,-18 0 297,19 0-297,-19 0 16,19 0-16,-19 0 16,19 0-1,-19 0 16,18 0-31,-17 0 16,17 0-16,-17 0 16,17 0-16,-17 0 0,-18 35 140</inkml:trace>
  <inkml:trace contextRef="#ctx0" brushRef="#br0" timeOffset="54023.6">19650 3140 0,'0'17'62,"17"-17"-46,19 0-16,-19 0 16,-17 36-16,36-36 0,-19 0 0,18 0 0,-17 0 15,17 0-15,-17 0 0,-18 17 0,35-17 0,-17 0 16,17 0-16,-17 36 0,17-36 0,-17 0 0,17 0 16,-17 0-16,17 0 0,-35 17 0,18-17 0,17 0 0,-17 0 0,17 0 15,-18 0-15,19 0 0,-19 0 0,19 0 0,-36 35 0,17-35 0,19 0 0,-19 0 0,18 0 0,-17 0 0,17 0 16,-35 18-16,18-18 0,17 0 0,-17 0 0,17 0 0,18 0 0,-35 0 0,17 0 0,-17 0 15,17 0-15</inkml:trace>
  <inkml:trace contextRef="#ctx0" brushRef="#br0" timeOffset="56050.19">20761 2081 0,'-18'0'156,"18"-17"-156,-35 17 0,35-36 0,-18 36 0,-17 0 0,-18-52 16,36 52-16,-19 0 0,36-18 0,-17 18 0,-19 0 0,19-35 0,-19 35 16,19 0-16,17-18 0,-35 18 0,17 0 0,18-35 0,-35 35 15,17-18-15,-17 18 63,17 0-63,-17 0 15,17 0-15,18-35 0,-35 35 0,17 0 0,-17 0 16,35-18-16,-18 18 0,-17 0 0,17 0 0,18-35 0,-35 35 16,18 0-16,-19 0 0,36-18 0,-17 18 0,-19 0 0,36-35 15,-17 35-15,-19 0 16,19 0 15,-19 0-31,19 0 0,-18 0 0,17 0 0,-17-18 16,17 18-16,-17 0 0,17 0 0,-17 0 0,-18-35 0,35 35 0,-17 0 0,17 0 15,-17 0-15,17-18 0,-17 18 0,-18 0 0,36-35 0,-19 35 0,19 0 0,-19-17 16,19 17-16,-19 0 0,19-36 0,-18 36 0,17 0 0,-17 0 16,17 0-16,18-17 0,-53 17 0,-35-36 15,70 36-15,-17 0 16,17 0-16,-17 0 0,-35 0 16,34 0-16,19 0 15,-19 0-15,19 0 0,-19 0 0,19 0 0,-19 0 16,19 0-16,-18 0 109,17 0-93,-17 0 15,35 18-31,-18-18 16,18 35-16,-35-35 0,35 18 0,0 17 15,-18-35-15,18 18 0,-35-18 0,35 35 0,-18-35 0,18 18 16,-35-18-16,35 35 0,0-17 16,0 17 15,-18-35-31,18 18 15,0 34-15,0-16 16,0-19-16,0 19 16,0-19-16,0 19 15,0-19 17,18-17-17,-18 35-15,18-35 16,-18 18-16,35-18 0,-18 0 0,-17 35 0,0-17 15,36-18-15,-19 0 0,19 35 0,-19-17 0,19-18 0,-36 35 16,17-35-16,18 18 0,-17-18 0,-18 35 0,35-35 0,-17 18 0,17-18 16,-35 35-16,18-35 15,17 0 1,-17 0 0,70 0-16,-35-18 15,-35 18-15,17 0 0,-17-35 0,34 35 16,-16 0-16,-36-17 0,17 17 0,19 0 15,-19 0-15,19 0 0,-36-36 16,17 36-16,18 0 0,-17 0 16,17 0-1,18 0 1,-35 0-16,17 0 0,-17 0 0,17 0 16,-17 0-16,17 0 15,-17 0 16,-18-17-15,35 17-16,-17 0 0,17 0 16,-17 0-16,17 0 15,-18 0-15,19 0 94,-19 0-78</inkml:trace>
</inkml:ink>
</file>

<file path=ppt/ink/ink5.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23:28.738"/>
    </inkml:context>
    <inkml:brush xml:id="br0">
      <inkml:brushProperty name="width" value="0.05292" units="cm"/>
      <inkml:brushProperty name="height" value="0.05292" units="cm"/>
      <inkml:brushProperty name="color" value="#FF0000"/>
    </inkml:brush>
  </inkml:definitions>
  <inkml:trace contextRef="#ctx0" brushRef="#br0">24395 5891 0,'0'18'47,"0"17"-47,0-17 0,0 17 0,0-17 0,0 17 16,0-17-16,0 17 0,0-17 0,0 17 0,17-35 0,-17 18 0,0 17 0,0-17 0,0 17 15,0-18-15,0 19 0,0-19 0,18 19 0,-18-19 0,0 19 0,0-19 0,0 18 0,0 18 0,0-35 0,0 17 16,0-17-16,0 17 0,0-17 0,0 17 0,0-17 0,35 17 0,-35-17 0,0 17 0,0-17 0,0 17 0,0-17 0,0 34 0,0-16 15,0-19-15,0 19 0,0-19 0,0 19 0,0-19 0,0 18 0,0-17 0,0 17 0,0-17 16,0 17-16,0-17 0,0 17 0,0-17 0,0 17 16,0-17-16,0 17 0,0-17 0,0 17 0,0-17 0,0 17 0,0-17 0,0 17 15,18-18-15,-18 36 0,0-17 0,0-19 0,35 19 0,-35-19 0,0 18 0,0-17 0,0 17 0,0-17 0,0 17 0,18-17 16,-18 17-16,0-17 0,35 17 0,-35-17 0,0 17 0,0-17 0,0 35 0,18-18 0,-18-17 0,0 17 0,0 18 0,35-53 16,-35 17-16,0 19 0,0-19 0,0 36 0,18-18 0,-18-17 0,0 17 0,0 18 0,0-35 0,0 17 0,0-17 0,0 17 15,0-17-15,0 17 0,0-17 0,0 17 0,0-17 0,0 17 0,0-17 0,0 17 16,0-18-16,0 19 0,0-19 0,0 19 15</inkml:trace>
  <inkml:trace contextRef="#ctx0" brushRef="#br0" timeOffset="1890.57">24289 5980 0,'35'0'94,"18"0"-94,-18 0 0,-17 0 0,17 0 0,-17 0 0,17 0 0,-17 0 0,17 0 0,18 0 15,-35 0-15,17 0 0,-18 0 0,36 0 0,-17 0 0,34 0 0,-35 0 0,-17 0 0,17 0 0,18 0 0,53 0 0,-88 0 0,17 0 16,36 0-16,-36 0 0,18 0 0,17 0 0,-17 0 0,35 0 0,-70 0 0,35 0 0,-18 0 0,-17 0 0,17 0 0,-17 0 16,35 0-16,-18 0 0,-17 0 0,35 0 0,-18 0 0,-17 0 0,17 0 0,-18 0 0,19 0 0,34 0 15,-34 0-15,-19 0 0,18 0 0,-35-36 0,71 36 16,-36 0-16,-17 0 0,17 0 0,-17 0 0,17-17 0,-17 17 0,35 0 0,0 0 0,0-36 16,-18 36-16,18 0 0,-36 0 0,72 0 0,-72 0 0,36-17 0,0 17 0,-18 0 0,-17 0 0,70-36 0,-70 36 0,35 0 15,-18 0-15,-17-17 0,35 17 0,-18 0 0,18 0 0,17-35 0,-34 35 0,16 0 0,1 0 0,106-18 0,-106 18 0,18 0 16,17 0-16,-18-35 0,-34 35 0,17 0 0,-1 0 0,1 0 0,-35 0 0,17-18 0,18 18 0,-35 0 0,17 0 0,-17 0 0,35 0 15,-18 0-15,18 0 0,-35 0 0,17 0 0,-18 0 0,-17-35 0,36 35 0,-19 0 0,19 0 0,-19 0 16,19 0-16,-19 0 16,124 0-16,-88 0 15,-35 17-15,35-17 0,0 0 0,0 0 0,-18 0 0,18 0 0,-36 0 0,36 0 0,-17 0 0,17 0 0,-36 0 0,36 0 0,106 0 16,-106 0-16,0 0 0,-18 0 0,71 0 0,-53 0 0,0 0 0,52 0 0,-52 0 0,0 0 0,106 0 0,-106 0 0,0 0 16,-35 0-16,87 0 0,-16 0 0,-37 0 0,-34 0 0,17 0 0,18-17 0,0 17 0,-35 0 0,70 0 0,-70 0 0,35-18 15,-18 18-15,-17 0 0,17 0 0,-18 0 78,72 0-62,-72 18-16,19-18 0,-19 0 0,18 0 0,-17 0 16,-18 17-16,35-17 0,-17 0 0,17 0 0,-35 36 15,18-36-15,17 0 0,-17 0 16,-18 17 15,35-17-31,-35 36 0,18-36 0,17 17 0,-17-17 16,17 35-16,-17-17 0,17-18 0,-17 35 0,34-17 0,-16-18 0,-19 0 15,19 35-15,-19-35 0,71 53 0,71 0 0,-88-35 0,-36-18 16,-17 0-16,17 35 0,18-17 0,17 17 0,-34-35 0,-19 0 0,19 0 0,-36 18 0,17-18 0,19 0 0,-19 0 0,18 35 16,-17-35-16,17 0 0,-35 18 0,18-18 0,17 0 31,-17 0-31,-18 35 15,35-35-15,-35 17 0,18-17 0,-18 36 0,35-36 0,-17 17 0,17 19 16,-17-19-16,17-17 0,-17 36 0,17-19 0,-17-17 0,-18 35 16,35-35-16,18 18 0,-36 17 0,89 18 0,35 18 15,-88-36-15,-35-17 0,17 17 0,-17-35 0,-18 18 0,35-18 0,-35 35 16,18-35-16,-18 18 31,35-18-31,-35 35 16,0-17-16,18-18 0,-18 35 0,35 18 0,-17-36 15,-18 19-15,0-19 0,0 19 0,35-19 0,-35 18 0,17-17 0,-17 17 16,0-17-16,36 17 0,-36-17 0,0 17 0,17-17 0,-17 17 0,0-17 16,0 35-16,0-18 0,36-35 0,-36 18 0,0 17 0,0-17 0,0 17 0,0-18 15,0 19-15,0-19 0,0 19 0,0-19 0,0 19 0,0-19 0,0 18 0,0-17 16,0 17-16,0-17 0,0 17 0,0 18 0,0-35 0,0 17 0,0-17 16,0 17-16,0-17 0,0 17 0,0-17 0,0 17 0,0-17 15,0 34-15,0 1 0,0-17 0,0-19 0,0 19 0,0-19 0,0 18 0,-18-17 16,18 17-16,0-17 0,0 17 0,0-17 0,-35-18 0,35 35 0,0-17 0,0 17 0,-18-17 0,18 17 0,-35-35 0,35 18 15,-18-18-15,18 35 0,-35-17 0,17 17 0,18-17 0,-35-18 0,17 35 0,18-18 0,-35-17 0,35 36 16,-18-36-16,-17 17 0,18 19 0,-19-36 0,19 17 0,17 19 0,-36-36 0,19 0 0,-19 17 16,19 18-16,-19-35 0,36 18 0,-17-18 0,-18 0 31,17 0-15,-141 0-1,106 0-15,18 0 0,17 0 0,-35 0 0,18 0 0,18 0 0,-19 0 0,19 0 0,-19 0 0,-17 0 16,36 0-16,-19 0 0,-16 0 0,34 0 0,-17 0 0,17 0 0,-17 0 0,17 0 0,-35 0 0,18 0 0,-36 35 0,36-35 15,-71 18-15,89-18 0,-72 0 0,36 0 0,-17 35 0,35-35 0,-18 0 0,-18 18 0,18-18 0,18 0 0,-36 35 0,19-35 16,16 0-16,-34 18 0,17-18 0,0 0 0,-35 35 0,35-35 0,0 0 0,-18 18 0,-87 17 16,52-17-16,0-18 0,53 0 0,18 0 0,17 0 0,-17 0 15,17 0-15,-17 0 0,17 0 0,-17 0 0,17 0 0,-17 0 0,17 0 16,-17 0-16,17 0 0,-17 0 0,18-18 0,-19 18 0,19 0 0,-19 0 0,19 0 0,-19 0 16,19 0-16,-19 0 0,19-18 0,-18 18 0,17 0 0,-35 0 0,18 0 0,-36 0 0,36 0 0,-36 0 0,36 0 15,17 0-15,-70 0 0,71 0 0,-36 0 0,0 0 0,17 0 0,-34 0 0,-18 0 0,70 0 0,-17 0 0,-36 0 16,36 0-16,-36 0 0,19 18 0,16-18 0,-34 0 0,34 0 0,-17 0 0,1 18 0,-1-18 0,35 0 0,-17 0 0,17 0 0,-35 0 15,-194 35-15,88-17 0,89-18 16,17 0-16,18 0 0,17 0 0,18 35 0,-35-35 0,17 0 0,-17 0 0,17 0 0,-17 0 16,17 0-16,-17 0 0,17 0 15,-17 0-15,18 0 0,-19 0 0,-17 0 16,36 0-16,-19 0 0,19 0 0,-19 0 0,19 0 0,-18 0 0,17 0 0,-70 0 0,70 0 0,-17 0 16,17 0-16,-70 0 0,70 0 0,-35 0 0,18 0 0,18 0 0,-19 0 0,-17 0 0,36 0 0,-36 0 0,0 18 0,-35-18 0,35 0 0,35 0 15,-35 0-15,18 0 0,-141 35 0,123-18 0,17-17 0,19 0 16,-19 0 46,19 0-46,-19 0-16,-16 0 0,34 0 0,-17 0 0,17 0 0,-17 0 0,17 0 16,-17 0-16,17 0 0,-35 0 0,0-17 0,18 17 0,17 0 0,-34 0 0,16 0 0,-17 0 0,36 0 0,-36 0 0,17 0 0,19-18 0,-36 18 0,18 0 15,-18 0-15,0 0 0,35 0 0,-17 0 0,17-35 0,-17 35 0,17 0 0,-17 0 16,17-18 31,-17 18-47,18 0 15,-19 0-15,19-35 0,-19 35 0,19 0 0,-72 0 0,37-18 0,-1 18 0,0 0 0,-18 0 16,18 0-16,-35 0 0,35 0 0,-17 0 0,17 0 0,-53 0 0,53 0 0,0 0 0,0 0 0,0 0 16,0 0-16,18 0 0,17 0 0,-35 0 0,18 0 0,18 0 0</inkml:trace>
  <inkml:trace contextRef="#ctx0" brushRef="#br0" timeOffset="2751.03">18979 7126 0,'-17'0'78,"-1"0"-62,-17 0-16,17 0 0,-17 0 0,17 0 0,18 35 0,-35-35 16,17 0-16,-17 0 0,18 0 0,17 18 0,-53-18 0,17 0 0,19 35 0,-19-35 0,19 0 0,17 18 0,-36-18 0,19 0 15,-18 0-15,35 35 0,-53-35 0,35 18 0,-17-18 0,17 0 0,18 35 0,-35-35 0,17 0 0,18 18 16,-35-18-16,17 0 0,18 35 0</inkml:trace>
  <inkml:trace contextRef="#ctx0" brushRef="#br0" timeOffset="3385.65">18503 7056 0,'-17'0'62,"-54"52"-46,18-34-16,53 17 0,-35-35 0,17 0 0,18 18 16,-35-18-16,17 0 0,18 35 0,-35-35 0,17 0 0,18 18 0,-35-18 15,17 0-15,-17 35 0,35-17 94,18-18-78,17 35-16,-17-35 0,-18 18 0,35-18 0,-17 35 0,17-35 0,-17 18 15,17-18-15,-18 35 0,19-35 0,-19 18 0,19-18 0,-19 35 0,19-35 0,-19 18 0,18-18 0,-17 35 16,35-35-16,0 17 0,-18 19 0,18-36 0,-53 17 0,18-17 0,17 36 0,-17-36 0,17 0 0,-17 17 0,17 19 0,-17-36 15,17 17-15,-18-17 0,19 35 0,-19-35 0,19 18 0,-19-18 0,-17 35 0,36-35 0,-36 18 0,17-18 16,18 0-16,-35 35 0,18-35 0,-18 18 0,35-18 0,-17 0 16,-36 0 46</inkml:trace>
  <inkml:trace contextRef="#ctx0" brushRef="#br0" timeOffset="6540.69">8537 12965 0,'0'17'93,"18"-17"-77,-18 18-16,35 17 16,-35-17-16,18 17 0,-18-17 0,0 17 15,35-35-15,-35 18 0,0 17 0,0-17 0,18 34 0,-18-16 0,0-19 16,0 19-16,35-19 0,-35 19 0,0-19 0,18 71 0,-18-70 16,35 35-16,-35-18 0,0-17 0,0 17 15,0-52 110,0-89-109,0 70-1</inkml:trace>
  <inkml:trace contextRef="#ctx0" brushRef="#br0" timeOffset="7116.9">8625 12982 0,'-35'0'156,"35"18"-156,-17-18 0,17 35 0,-36-17 0,19 17 0,-19-17 0,19-18 16,17 35-16,-36-17 0,19 17 0,-19-35 0,36 18 0,-17 17 0,-18-35 0,35 17 16,-53 36-16</inkml:trace>
  <inkml:trace contextRef="#ctx0" brushRef="#br0" timeOffset="7637.31">8484 13123 0,'18'0'140,"17"0"-140,-17 0 0,17 0 16,-17 0-16,17 0 0,-17 0 0,17 0 16,88 0-16,-70 18 15,-17-18-15,-19 0 0,-17 18 0,36-18 0,-19 0 0,18 0 0,-17 35 0,17-35 0,-17 0 16,17 0-16,-17 0 0,17 0 0,-35 18 15,18-18 17,17 0-17</inkml:trace>
  <inkml:trace contextRef="#ctx0" brushRef="#br0" timeOffset="8770.04">8520 14552 0,'17'0'47,"1"0"-32,17 18-15,-17-18 0,17 17 0,-17-17 0,17 0 0,-17 0 16,17 36-16,-17-36 0,17 17 0,18-17 0,0 0 0,-36 0 0,19 0 0,-19 0 0,18 36 0,-17-36 16,17 0-16,18 0 0,18 0 0,-36 0 0,18 0 0,0 0 0,0 0 0,-35 0 0,17 0 0,35 0 0,-34 0 0,69 0 15,-87 0-15,17 0 0,18 0 0,-35 0 0,17 0 0,-17 0 0,17 0 0,-17 0 0,-18-18 16,0-17-1,35-36-15,-35 36 0,0-18 16,0 35-16,-18-17 0,18 17 0,0-17 16,-35-35-16,35 34 15,-17 36-15,-19 0 16,36-17-16,-17 17 0,-19 0 16,19-36-16,-19 36 0,19 0 0,-19 0 0,19 0 15,-18 0-15,17 0 0,-17-17 0,17 17 0,-17 0 16,-36-36-16,36 19 15,17 17-15,-17 0 0,35-36 0,-18 36 16,18-17-16,-35 17 16,17 0 15,-17 0-15,18 0-16,-19 0 0,19 0 15,-19 0-15,36 17 16,-17 1-16,17 17 0,-36-35 15,36 18-15,-17-18 0,17 35 0,0-17 0,0 17 0,-36-17 0,36 17 0,0-17 0,0 17 0,-17-17 16,17 17-16,0-17 0,0 17 0,0-17 0,-35-18 0,35 35 0,0-18 0,0 19 0,-18 17 16,18 0-16,-35-36 0,35 18 0,0-17 15,0 17 32,0-17-31,17-18-16,-17 35 0,36-35 15,-36 18-15,17-18 0,-17 35 0,35-35 0,-35 18 16,18-18-16,17 0 0,-17 0 47,17 0-47,-17 0 16,17 0-16,18 0 0,106-18 15,-141 18-15,17 0 0,-18 0 0,19 0 0,-19 0 0</inkml:trace>
  <inkml:trace contextRef="#ctx0" brushRef="#br0" timeOffset="10810.25">11148 17092 0,'35'0'16,"-17"0"15,17 0 47,-17 0-78,70 18 16,-71-18-16,19 0 16,-19 0 62</inkml:trace>
  <inkml:trace contextRef="#ctx0" brushRef="#br0" timeOffset="13419.25">3404 17110 0,'0'17'47,"0"19"-47,0-19 0,0 19 16,0-19-16,0 18 0,0-17 0,18-18 16,-18 35-16,35-35 15,-17 0-15,17 0 0,-35 18 0,18-18 0,17 0 16,-17 0-16,35 0 0,0 35 0,-18-35 0,35 0 0,-34 0 0,-19 0 15,19 0-15,-19 0 0,71 0 0,-88 18 0,18-18 0,17 0 0,-17 0 0,35 0 0,-18 0 0,-17 0 0,17 0 16,18 0-16,-35 0 0,17 0 0,18 0 0,-36 0 0,19 0 16,-19 0 15,19 0-15,-19 0-16,19 0 0,-19 0 0,18 0 15,18 0-15,-35 0 0,247 88 16,-230-88-16,-17 0 0,-18 18 0,35-18 0,-18 0 0,-17 35 15,36-35-15,-19 0 0,-17 18 16,36-18-16</inkml:trace>
  <inkml:trace contextRef="#ctx0" brushRef="#br0" timeOffset="15573.68">4039 16175 0,'0'35'31,"0"-17"16,0 17-47,0-17 15,-17-18-15,17 35 0,0-17 0,0 17 0,0-17 0,-36 17 16,36-18-16,0 19 0,0-19 0,0 19 0,0-19 0,-17-17 16,17 36-16,0-19 0,0 18 0,0-17 0,0 17 15,0-17-15,0 17 0,0-17 16,0 17-16,0-17 0,0 17 16,17-35-16,-17 18 0,0 17 15,0-17-15,18-18 0,-18 35 0,0-17 16,35-18-16,-35 35 15,18-35-15,-18 18 0,35 17 0,-35-18 16,18-17-16,-18 36 16,35-36-16,-35 17 0,18-17 0,35 53 15,-18-53-15,-35 36 16,18-36 62,17 0-62,-17 0-16,17 0 0,-18 0 15,-17-18-15,36 18 0,-19 0 0,-17-35 16,53 17 0,-53-17-16,36 17 0,-19-17 0,-17 17 0,35 18 0,-35-35 0,18 35 15,-18-18-15,35 18 0,-35-35 0,18 35 0,-18-18 0,35-17 0,-17 35 16,17-18-16,-17 18 0,-18-35 0,35 35 0,-17-17 15,17 17-15,-35-36 16,0 19 15,0-19-15,18 36-16,-18-17 0,0-19 0,35 36 16,-35-17-16,0-19 0,18 36 0,-18-17 0,0-18 0,35 35 15,-35-18-15,0-17 0,0 17 16,0-17-1,-18 35-15,18-18 0,-35 18 0,17 0 16,18-35-16,-35 35 0,17 0 0,-17 0 16,18 0 46,17-18-46,-36 18-1,19 0 32,-19 0-15,19 0-32,17-35 0,-36 35 0,19 0 15,17-18-15,-36 18 0,19 0 0,-18-35 16,-36 17-1,36-17-15,17 35 16,-17 0 0,17 0-1,-17 0-15,17 0 16,-17 0-16,17 0 0,-17 0 16,17 0-1,-17 0 16,18 0-15,-19 18-16,19-18 16,-19 0-16,19 0 15,17 35-15,-36-35 0,19 0 0,-19 0 16,36 18 46,-17 17-46,17-17-16,0 17 16,-35-35-16</inkml:trace>
  <inkml:trace contextRef="#ctx0" brushRef="#br0" timeOffset="24570.84">4092 12330 0,'18'0'47,"17"0"-31,-35-36-16,18 36 0,17 0 15,-17 0-15,17 18 0,-17-18 16,-18 35-16,0-17 0,35-18 0,-35 35 0,18-17 15,-18 17-15,35-35 0,-35 18 0,0 17 0,17-17 0,-17 17 0,36-17 16,-36 17-16,0-18 0,17-17 0,-17 36 0,36-19 0,-36 19 0,17-36 16,-17 17-16,36-17 0,-36 36 0,17-19 0,18-17 15,-35 35-15,18-35 0,17 0 0,-17 0 16,-18 18 62</inkml:trace>
  <inkml:trace contextRef="#ctx0" brushRef="#br0" timeOffset="25100.17">4198 12435 0,'0'18'63,"-18"-18"-63,18 18 15,0 17 1,0 36-16,0-36 16,0-18-16,18-17 0,-18 36 0,0-19 0,0 19 15,0 34-15,0-35 16,0-17-16,0 17 0,0-52 62,0-19-62</inkml:trace>
  <inkml:trace contextRef="#ctx0" brushRef="#br0" timeOffset="25662.31">4022 12330 0,'17'0'109,"1"0"-109,17 0 16</inkml:trace>
  <inkml:trace contextRef="#ctx0" brushRef="#br0" timeOffset="31311.27">7161 11095 0,'18'0'16,"-18"35"-16,0-17 0,35-18 15,-17 0 79,17 0-47,-17 0-47,17 0 0,-17 0 16,-18 35-16,53-35 15,-18 0-15,-17 0 0,17 0 16,-17 0-16,17 0 0,-18 0 0,-17 18 0,36-18 0,-19 0 0,36 0 0,-17 35 16,-19-35-16,18 0 0,-17 0 0,17 0 0,-17 18 0,17-18 0,-17 0 0,17 0 0,-17 0 0,17 35 15,-17-35-15,17 0 0,-17 0 0,17 0 0,-17 0 0,17 18 0,-17-18 0,17 0 0,18 0 16,-36 0-16,89 0 0,-71 0 0,-17 0 0,17 0 15,-17 0-15,17 0 0,-17 0 0,17 0 0,-17 0 0,17 0 0,-17 0 79,17 35-79,-17-35 0,17 0 15,-17 0-15,17 0 0,-17 17 0,17-17 0,18 0 0,-36 36 0,19-36 0,-19 0 16,19 0-16,-19 0 0,18 0 0,-17 0 47,17 0-16,-17 0-31,-18 17 0,35-17 16,-17 0-16,17 0 0,-17 0 0,17 0 0,-17 0 15,35 36-15,-18-36 0,-17 0 0,17 0 0,-17 0 0,17 0 0,-18 0 0,-17 17 16,36-17-16,-19 0 0,19 0 0,-19 0 0,19 0 0,-19 0 0,18 0 0,-17 0 15,17 0-15,-17 0 0,17 0 0,-17 0 16,17 0-16,-17 0 0,17 0 0,-17 0 0,35 0 0,-18 0 0,-17 0 16,35-17-16,-18 17 0,-18 0 0,19 0 0,17 0 0,-36 0 0,19-18 0,-19 18 0,18 0 0,-17 0 0,17 0 0,18-35 0,-35 35 15,70-18-15,-35 18 0,18 0 0,-18-35 0,88 17 0,-88 18 0,-1 0 16,1 0-16,0-35 0,0 35 0,-35 0 0,17 0 0,-17 0 0,35-18 0,-18 18 0,-17 0 0,17 0 0,-17 0 0,17-35 16,-18 35-16,19 0 0,-19 0 0,19 0 0,-19 0 0,19 0 0,-19 0 0,18 0 15,-17 0 16,17 0-31,-17 0 0,17 0 0,-17 0 0,17 0 16,-17 0-16,17 0 0,-17 0 0,35 0 0,-18 0 0,18 0 0,0 0 0,-36 0 0,36 0 0,-17 0 0,-19 0 0,36 0 0,-18 0 16,36 0-16,17 0 0,-35 0 0,-35 0 0,35 0 0,0-18 0,52 18 0,-69 0 0,17 0 0,0 0 0,-1 0 0,19 0 0,35-35 15,-53 35-15,53 0 0,-53 0 0,35-18 0,-35 18 0,0 0 0,-1 0 0,1-35 0,71 35 0,-71 0 0,0-17 0,-18 17 0,71 0 16,-89 0-16,72-36 0,-36 36 0,-36 0 0,36 0 0,53-17 0,-71 17 0,124-36 16,-53 36-16,-53-17 0,0 17 0,-36 0 0,19 0 0,-19 0 15,18 0-15,-17 0 0,17 0 0,-35-36 0,18 36 16,70 0-1,-70 0-15,17 0 0,-17 0 0,17 0 0,-17 0 0,17 0 0,-17 0 0,17 0 0,35 0 0,-17 0 0,-17 0 0,-19 0 16,19 0-16,-19 0 0,18 0 0,-17 0 0,17 0 0,-17 0 0,70 0 0,-70 0 0,35-17 0,-18 17 0,18 0 0,-35 0 0,17 0 16,18-36-16,0 36 0,0 0 0,0 0 0,-1 0 0,-34 0 0,17 0 0,-17-17 0,17 17 0,-17 0 0,17 0 0,18 0 15,-35-35-15,17 35 0,-17 0 63,17 17-63,-17-17 15,17 0-15,-35 35 0,18-35 0,17 0 0,-18 0 16,19 18-16,-19-18 0,-17 35 0,36-35 16,-19 0 31,19 0-32,-19 0-15,-17 18 0,35-18 0,-17 0 0,70 35 16,-70-35-16,17 18 0,-17-18 0,17 0 0,-17 0 15,17 0-15,-35 35 0,18-35 0,17 0 0,-17 0 16,17 0-16,-17 0 16,17 0-16,-18 0 0,19 0 15,-19 0-15,19 0 0,-19 0 0,19 0 0,-19 0 0,18 0 16,-17 0-16,17 0 0,-17 0 0,17 0 0,124 0 16,-141 0-16,17 0 0,-17 0 0,17 0 0,-17 0 15,17 0 32,-18 0-47,19 0 16,-19 0-16,19 0 15,34 0 1,-35 0-16,-17 0 0,17 0 16,-17 0-1,17 0 1,-35 18-16,18-18 0,17 0 0,-17 0 0,17 0 15,-17 0-15,17 0 0,-17 0 0,17 0 0,-17 0 0,17 0 0,-17 0 16,17 0-16,-18 0 0,19 0 0,-19 0 0,19 0 16,-19 0-16,19 0 15,-19 0 1,18 0 15,-35 35-31,18-35 0,17 18 0,-17-18 0,-18 35 0,35-35 16,-17 0-16,-18 18 0,35-18 0</inkml:trace>
</inkml:ink>
</file>

<file path=ppt/ink/ink6.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24:05.521"/>
    </inkml:context>
    <inkml:brush xml:id="br0">
      <inkml:brushProperty name="width" value="0.05292" units="cm"/>
      <inkml:brushProperty name="height" value="0.05292" units="cm"/>
      <inkml:brushProperty name="color" value="#FF0000"/>
    </inkml:brush>
  </inkml:definitions>
  <inkml:trace contextRef="#ctx0" brushRef="#br0">24095 4251 0,'-18'0'94,"18"18"0,-35-18-16</inkml:trace>
  <inkml:trace contextRef="#ctx0" brushRef="#br0" timeOffset="848.22">22631 7761 0,'247'53'0,"-494"-106"0,652 141 0,-334-70 0,17-18 0,141 53 0,248 0 0,-107 0 15,-264-18-15,194-35 0,-194 0 0,176 18 0,-176-18 0,105 0 0,-105 0 0,0 0 0,88 0 16,-88 0-16,106 0 0,-107 0 0,107-18 0,-141 18 0,34-18 0,89-17 0,-88 35 0,71-53 0,-89 36 0,88-19 0,-88 19 16,18-19-16,53 19 0,17-36 0,-87 17 0,69-16 0,-105 34 0,106-35 0,-35 0 0,17 0 0</inkml:trace>
  <inkml:trace contextRef="#ctx0" brushRef="#br0" timeOffset="3499.86">21237 4886 0,'0'18'63,"0"17"-63,-17-35 0,17 18 15,-36-18-15,36 35 0,-17-18 0,-19-17 0,19 36 16,-19-36-16,36 17 0,-17-17 0,-18 0 0,35 36 0,-18-36 0,-17 0 0,17 17 0,-17-17 16,17 0-16,-17 36 0,17-36 0,-17 0 0,17 0 0,-17 0 0,-88 52 0,87-52 15,-17 0-15,36 18 0,-36-18 0,0 0 0,0 35 0,18-35 0,-18 0 16,35 18-16,-17-18 0,17 0 0,-17 0 0,35 35 0,-18-35 0,-17 0 15,17 18-15,-17-18 16</inkml:trace>
  <inkml:trace contextRef="#ctx0" brushRef="#br0" timeOffset="4101.49">20355 5027 0,'-17'0'31,"-1"0"-31,-17 0 0,35 18 0,-18-18 0,18 17 0,-35-17 0,35 36 16,-18-36-16,-17 17 0,35 19 0,-18-36 0,18 17 0,-35-17 15,35 35-15,0-17 0,-18-18 0,18 35 0,0-17 16,-35-18 46,35 35-62,-18-35 0,-17 0 16,18 18-16,-19-18 0,-17 53 16,71-53 93,-18 35-109,35-35 0,-17 0 0,17 0 0,-17 0 16,-18 18-16,35-18 0,-17 35 0,17-35 0,-35 18 15</inkml:trace>
  <inkml:trace contextRef="#ctx0" brushRef="#br0" timeOffset="6756.06">1446 6773 0,'18'0'79,"17"0"-79,-17 0 0,17 18 0,-17-18 0,17 0 0,-17 0 15,88 18-15,-71-18 0,71 0 0,-89 0 0,36 0 0,35 0 16,-70 0-16,17 0 0,-17 0 0,17 0 0,-17 0 0,17 0 0,-35-18 0,18 18 15,17 0-15,-17 0 0,-18-18 16,35 18-16,-17 0 16,17 0-16,-17 0 15,17 0-15,-17 0 0,17 0 0,-18 0 16,19 0-16,17 0 0,105 0 0,-52 0 0,-88 0 16,70 0-16,-70 0 0,35 0 0,0 0 0,-1 0 0,-16 0 0,-19 0 0,19 0 0,17 18 0,-36-18 0,36 0 0,-18 0 15,-17 0-15,17 0 0,-17 0 0,17 0 0,-17 0 141</inkml:trace>
  <inkml:trace contextRef="#ctx0" brushRef="#br0" timeOffset="7752.04">3757 8114 0,'0'18'62,"0"17"-62,0-18 0,0 19 0,0-19 0,0 19 0,0-19 16,-35-17-16,35 36 0,0-19 0,0 18 0,0-17 0,0 17 0,0-17 0,0 17 0,0-17 0,-18-18 16,18 35-16,0-17 0,0 17 0,0 18 0,0-35 0,0 17 0,0-17 0,-35-18 15,35 35-15,0-17 0,0 17 0,0-18 16</inkml:trace>
  <inkml:trace contextRef="#ctx0" brushRef="#br0" timeOffset="8605.98">3475 8537 0,'35'18'94,"-35"17"-94,18-17 0,-18 17 15,35-35-15,-35 18 0,0 17 0,18 18 0,17-53 0,-35 18 16,18 17-16,-18-18 0,35-17 0,-35 36 16,18-36 234,-18-18-250,35 18 0,-35-35 0,17 35 0,-17-18 0,36 18 0,-19 0 15,-17-35-15,36 35 0,-36-18 0,17 18 0,19 0 0,-19-35 0,18 17 0,-17 18 0,-18-35 0,35 35 0,-17-18 0,17 18 16,-17-35-16,17 35 0,-17-17 0,17-19 0,-17 19 0,17-19 15,-17 36-15,-18-17 0</inkml:trace>
  <inkml:trace contextRef="#ctx0" brushRef="#br0" timeOffset="12485.06">7955 7108 0,'-17'0'0,"-19"-17"15,-123-36-15,142 53 16,-18-35-16,17 35 0,-17 0 0,17 0 0,-17-18 0,17 18 0,-17 0 0,17 0 0,-17-35 15,17 35-15,-17 0 0,17 0 0,-123 0 0,35 0 16,89 0-16,-19 0 0,19 0 0,-18 0 0,17 0 16,-17 0-16,35 17 0,-18-17 0,-17 0 15,35 36-15,-18-36 16,-17 0-16,35 17 0,-18-17 16,18 36-16,-35-36 0,17 0 0,-17 17 0,17-17 0,-35 35 15,18-17-15,-18 17 0,-53-17 0,89 17 16,-19-35-16,-34 53 0,35-53 0,17 18 0,-17 17 0,17-35 0,-17 18 0,17-18 0,-17 35 15,17-35-15,18 18 0,-35-18 0,35 35 0,-18-35 0,-17 18 0,17-18 16,18 35-16,0-17 0,-35-18 16,35 35-16,-17-18 0,17 19 15,0-19-15,-36-17 0,36 36 0,-17-19 0,17 19 0,-36-36 16,36 17-16,-17 18 0,-19-17 0,-17 70 0,53-70 0,-52 35 16,-1 0-16,-18 53 0,36-53 0,17-18 0,-17-18 0,17 19 0,-17-19 15,17 19-15,-17 17 0,17-1 0,-17-34 0,35 17 0,-17-35 0,17 18 0,0 17 16,-36-35-16,36 18 0,0 17 0,0-17 0,0 17 0,0-17 15,0 17-15,0-17 16,0 88 0,0-54-16,0-16 0,18-36 0,-18 17 0,0 19 0,0-19 15,0 19-15,0-19 0,0 18 0,0-17 0,0 17 0,0-17 0,0 17 16,0-17-16,35 17 0,-35-17 0,0 17 16,18-35-16,-18 18 0,35 17 15,-35-17-15,18-18 0,-18 35 16,35-35-16,-17 18 0,123 87 15,-124-69-15,19-19 0,-19-17 0,-17 36 0,36-36 0,-36 17 16,52 19-16,-34-19 0,35 18 0,-53-17 16,35-18-16,-17 0 0,-18 35 0,35-35 0,-17 0 0,-18 18 0,35-18 0,-17 0 0,-18 35 15,35-35-15,-17 0 0,17 0 0,-17 0 0,17 18 0,-17-18 0,17 0 16,-18 0-16,19 0 0,-19 0 0,19 0 0,-19 0 0,19 0 0,-19 0 0,18 0 0,18 0 0,-35 0 16,17 0-16,-17 0 0,35 0 0,-18 0 0,-17 0 0,17 0 0,-17 0 0,17 0 0,18 0 0,0 0 0,-36 0 15,36 0-15,-17 0 0,-19 0 0,71 0 0,-70 0 0,17 0 0,36 0 0,88 0 16,-106 0-16,-18 0 0,18 0 0,-36 0 0,36 0 0,-17 0 0,-19 0 0,19 0 15,-19 0-15,18 0 0,-17 0 0,17 0 0,-17 0 0,17 0 16,-17 0-16,17 0 31,-17 0-15,17 0-16,-17-18 0,17 18 0,-17 0 0,17 0 16,-17 0-16,70 0 0,-71 0 0,19 0 0,17 0 0,-36 0 0,19 0 0,-19 0 0,36 0 0,-18 0 0,-17 0 15,17 0-15,36 0 0,-36 0 0,-17 0 0,17 0 0,18 0 0,0 0 0,-35 0 0,17 0 0,-18 0 0,19 0 0,-19 0 0,36 0 16,-17 0-16,-19 0 0,18 0 0,18 0 0,-35 0 0,17 0 0,-17-17 0,17 17 15,-17 0-15,17 0 0,-17 0 0,-18-36 47,35 36-47,-17-17 0,17 17 0,-17-36 0,17 36 0,-17-17 16,17 17-16,18-35 0,-36 35 0,19 0 0,-19 0 0,19-18 0,-19 18 0,18 0 0,-17 0 0,17 0 16,18-35-16,18 35 0,-18 0 0,-18 0 0,-17 0 0,17-18 0,18 18 0,-35 0 0,34 0 0,1 0 0,-17 0 0,17 0 15,-36 0-15,36-35 0,-18 35 0,18 0 0,-35 0 0,17 0 0,-17 0 0,17 0 0,-17 0 0,17 0 0,-17 0 16,17 0-16,-35-18 15,0-17 79,0 17-78,0-17-16,0 17 0,0-17 15,0 17-15,0-17 0,0 17 0,-18 18 16,18-35-16,0 18 0,0-19 16,0 19-16,-35-36 15,35 17 1,0 19-16,-18-19 0,18-16 0,0 34 0,-35-70 16,35 70-16,-17-70 0,17 70 0,-36-35 0,36 18 15,0-18-15,-17-17 0,17 34 0,-36 19 0,36-19 0,0 19 0,0-19 0,0 19 0,-17-18 16,17-18-16,-36 53 0,36-18 0,0-17 0,0 17 0,-17-17 0,17 17 0,0-17 0,-36 17 0,36-17 15,0 17-15,-17 18 0,17-35 0,0 17 16,0-17-16,-35 35 0,35-17 16,-18 17-16,18-36 0,-106-87 15,71 123-15,17-36 0,-17 19 0,-18-36 0,0 0 16,0 18-16,36 17 0,-36-17 0,17 17 0,-17-35 0,36 53 0,-19-35 16,19 17-16,-18-17 0,17 35 0,18-18 0,-35 18 0,17-35 0,-17 18 0,17-19 0,-17 36 15,17-17-15,-17 17 0,17-36 47,-17 36-47,17 0 16,-17 0-16,35-17 0,-18 17 0,-17 0 0,18 0 0,-19 0 0,19 0 0,-19-36 0,19 36 15,-19 0-15,19 0 0,-36-17 0,18 17 0,17 0 0,-17 0 0,17 0 0,-17 0 0,17 0 0,18-36 0,-35 36 0,17 0 16,-17 0-16,17 0 0,-17 0 0,17 0 0,-17 0 0,17 0 0,-17 0 16,18 0 46,17-17-62,-36 17 16,19 0-16,-19 0 0,19 0 0,17-35 15,-36 35-15,-34 0 0,35 0 16,17 0-16,-17 0 16,17 0-1,-35 0-15</inkml:trace>
  <inkml:trace contextRef="#ctx0" brushRef="#br0" timeOffset="16151.55">8908 7408 0,'17'0'94,"19"0"-79,16-53-15,-34 53 0,17 0 16,-17-35-16,17 35 0,-35-17 0,18 17 0,-18-36 0,35 36 16,-35-17-16,18-19 0,-18 19 0,35 17 0,-35-36 0,0 19 0,18 17 15,-18-36-15,0 19 0,35 17 0,-17-35 0,-18 17 16,35 18-1</inkml:trace>
  <inkml:trace contextRef="#ctx0" brushRef="#br0" timeOffset="34539.14">3440 14728 0,'17'0'156,"1"0"-156,17 0 0,-17 0 0,70 0 15,-70 0 1</inkml:trace>
  <inkml:trace contextRef="#ctx0" brushRef="#br0" timeOffset="36705.58">7902 15628 0,'0'18'62,"0"17"-62,0-17 0,0 17 0,18 124 16,-18-142-16,0 19 16,0 16-16</inkml:trace>
  <inkml:trace contextRef="#ctx0" brushRef="#br0" timeOffset="37783.6">7849 15893 0,'18'0'219,"-18"17"-203,0 19-16,35-36 0,-35 17 0,0 18 0,18-35 15,-18 18-15,35-18 0,-35 35 16,0-52 156,0-19-125,18 36-32,-18-17-15,0-18 16,35 35 0,-17 0 15,-18-18-16,-18 18-15,18-35 16,-18 35-16</inkml:trace>
  <inkml:trace contextRef="#ctx0" brushRef="#br0" timeOffset="40512.93">14605 9243 0,'18'0'47,"-1"0"-47,142 0 16,-124 0-16,-17 0 0,17 0 0,-17 0 0,17 0 0,-17 0 0,-18-18 15,88 18-15,-70 0 0,35 0 0,-18 0 0,71 0 0,-89 0 0,36 0 16,-18 0-16,18 0 0,-35-17 0,17 17 15</inkml:trace>
  <inkml:trace contextRef="#ctx0" brushRef="#br0" timeOffset="41171.05">15416 9119 0,'0'18'125,"18"-18"-125,17 0 0,-35 35 0,18-35 16,17 0 31,-17 18-32,-36-18 110,18 35-125,-17-35 0,-19 0 0,19 18 16,-19-18-16,19 35 0,-19-35 0,19 0 0,-18 18 0,17-18 15,18 35-15,-35-35 0,17 0 0,18 18 0,0 17 16</inkml:trace>
  <inkml:trace contextRef="#ctx0" brushRef="#br0" timeOffset="42339.12">20373 7338 0,'0'-18'125,"18"18"-125,-18-17 16,17 17-16,-17-36 0,35 36 0,-35-17 0,18 17 0,17-36 15,-17 36-15,-18-17 0,35 17 0,-17 0 0,17-36 16,-17 36-16,-18-17 0,35 17 0,-17 0 0,17-36 0,-17 36 16,17 0-16,-35-17 0,18 17 0,17 0 0,-17 0 0,-18-35 0,35 35 15,-35-18-15,17 18 16,-17-35-16,0 17 0,0-17 0,36 17 15,-36-17-15,0 17 0,17 18 0,-17-35 0,0 17 0,0-17 0,36 17 16,-36-17-16,17 17 0,-17-17 0,36 18 0,-36-19 0,0 19 0,0-19 0,17 36 0,-17-17 16,0-19-16,35 36 0,-35-17 0,0-19 0,0 19 0,18 17 0,-18-35 0,0 17 0,35-17 0,-35 17 15,18 18-15,-18-35 0,0 17 0,35-17 0,-35 17 0,0-17 0,18 35 0,-18-18 16,0-17-16,35 35 0,-35-18 0,18-17 0,-18 17 0,35-17 0,-35 18 0,18 17 16,-18-53-16,35 53 0,-35-36 0,0 19 0,18 17 0,17-106 0,18 0 15,-53 71-15,18-36 0,17 18 0,-35 18 0,0 17 16,17-35-16,-17 18 0,36-18 0,-36 36 0,0-36 0,0 0 0,17 17 0,-17 19 0,0-36 0,0 18 0,0 17 0,0-17 15,36 17-15,-36-35 0,0 18 0,0 17 0,17-17 0,-17 17 0,0-17 0,0 17 0,0-17 0,0 18 0,36-19 0,-36-17 0,0 36 0,0-72 16,17 89-16,-17-70 0,35 35 0,-35 17 0,0-17 0,0 17 0,18-17 0,-18 17 0,0-17 0,0 17 0,35-35 0,-35 18 16,0 17-16,0-17 0,18 18 0,-18-19 0,0 19 0,35-19 0,-35 19 0,0-19 0,18 19 0,-18-19 0,0 19 15,0-18-15,35 35 0,-35-18 0,0-17 0,18 35 16,-18-18-16,0-17 0,35 17 16,-35-35-16,18 18 15,-18-36 1,35 36-16,-35 17 0,0-17 0,0 18 0,18 17 15,-18-36-15,0 19 0,0-19 16,35 19-16,-35-19 31,18 36-31,-18-17 16,0-19 0,0 19-16,35 17 0,-35-35 0,0 17 0,18 18 15,-18-35-15,35 35 0,-35-18 0,0-17 16,17 35-16,-17-18 0,36 18 0,-36-35 15</inkml:trace>
  <inkml:trace contextRef="#ctx0" brushRef="#br0" timeOffset="42884.76">22190 3087 0,'-18'0'125,"-17"0"-109,35 17-16,-18-17 0,-17 0 16,17 36-16,-17-36 0,17 0 15,-17 17-15,17-17 0,-17 0 0,18 0 16,17 36-16,-36-36 0,19 0 0,17 17 0,-36-17 15</inkml:trace>
  <inkml:trace contextRef="#ctx0" brushRef="#br0" timeOffset="43441.07">22190 3140 0,'17'0'94,"-17"17"-79,0 19-15,36-36 16,-36 17-16,17-17 0,-17 36 0,36-36 15,-36 17-15,0 18 16,17-35-16,18 0 16,-35 18-16,18 17 15,-18-17-15,35-18 0</inkml:trace>
  <inkml:trace contextRef="#ctx0" brushRef="#br0" timeOffset="45205.72">22507 17216 0,'0'-18'47,"0"-17"-47,0 17 0,0-17 0,18 17 15,-18-17-15,0 17 0,35 18 0,-35-35 0,0 17 0,18-17 16,17 35-16,-35-18 0,18-17 0,17 35 0,-35-18 0,18 18 16,-18-35-16,35 35 0,-17 0 0,17 0 0,-35-17 0,17 17 0,19 0 15,-19-36-15,19 36 0,-19-17 0,19 17 0,-19 0 16,18-36-16,-35 19 0,18 17 0,17-36 0,18 19 0,-35-19 0,17-16 16,36-1-16,-36 0 0,18 35 0,0-70 0,-35 70 0,34-35 0,-16 18 15,-19-18-15,19 36 0,-19-36 0,19 17 0,16-34 0,-34 34 0,17-16 0,-17-1 0,17 35 0,18-70 0,0 17 16,0-17-16,-35 70 0,35-87 0,0 16 0,-18 72 0,18-71 0,-36 70 0,19-35 0,17-35 15,-36 35-15,71-18 0,-88 36 0,53 17 0,-35-17 0,17-18 0,-35 36 0,18-19 0,17 36 0,-35-17 0,18 17 16,17-53-16,-17 17 0,17 19 0,-35-18 0,18 35 0,17-18 0,-17-17 0,-18 17 16,35 18-16,-35-35 0,17 35 15,-17-18-15,0-17 0,36 35 0,-36-18 0,0-17 0,0 17 16,17-17-16,19 17 0,-36-17 0,0 17 0,0-17 0,0 18 0,17-19 0,-17 19 0,0-19 0,36 19 0,-36-36 16,17 0-16,-17 18 0,35 17 0,-17-35 0,-18 18 0,0 17 0,35-35 0,-35 18 0,0-18 0,18 0 0,-18 35 0,35-70 15,-17 71-15,-18-19 0,35-17 0,-17 0 0,17-17 0,-35 35 0,18-36 0,17 36 0,18-71 0,-53 53 0,18 0 0,35-17 16,-53 34-16,52-34 0,-52 34 0,53-34 0,-17-36 0,-19 71 0,19-36 0,16 18 0,-52 0 15,124-158-15,-89 158 0,-17-53 0,35 18 0,-53 70 16,35-70-16,-17 17 0,17-17 0,-17 35 0,-18 0 0,35 0 0,-35 36 16,18-36-16,-18 18 0,0-18 0,0 0 0,35 35 0,-35-17 0,0 17 0,0-17 0,0 17 0,0-17 0,17 17 0,-17-70 0,0 71 15,36-19-15,-36 19 0,0-72 0,0 72 0,0-18 0,0 17 0,0-17 0,17 17 0,-17-70 0,0 35 0,0 0 0,36 0 16,-36 35-16,0-34 0,0-1 0,0 17 0,17 19 0,-17-36 0,0 0 0,0 18 0,0 17 0,36-17 0,-36-18 0,0 0 0,0 35 16,17-70-16,-17 70 0,0-35 0,0 1 0,35-1 0,-35 17 0,0 19 0,0-36 0,18 0 0,-18 0 0,0 18 15,35-142-15,-17 71 0,-18 18 0,35 35 0,-35 0 0,0 36 16,18-19-16,-18 19 0,35-71 0,-35 35 0,0 35 0,0-35 0,18 18 0,-18-36 0,35 36 0,-35 17 0,18-34 15,-18 16-15,0-17 0,35 36 0,-35-19 0,0 19 0,18-36 0,-18 18 0,0 17 0,0-17 0,0 17 0,0-17 0,35 17 16,-35-17-16,0 17 0,0-17 0,0 17 0,0-17 0,18 17 0,-18-17 0,0 17 16,0-17-16,0 18 0,0-19 15,0 19-15,0-19 0,0 19 0,0-19 16,0 19-16,35 17 0,-35-36 16,0 19 93,18 17-109,-18-35 0,0 17 0</inkml:trace>
  <inkml:trace contextRef="#ctx0" brushRef="#br0" timeOffset="45701.94">26741 7267 0,'-18'0'62,"18"18"-62,-35-18 0,17 35 16,-17-35-16,17 0 0,18 18 0,-35-18 0,35 35 16,-18-35-16,-17 0 31,17 0-15,-17 18-16,17-18 0,-17 0 15,35 35-15,-18-35 0,-17 0 0,18 18 0,-19-18 0,19 0 0,17 35 0,-36-35 0,36 18 16,-17-18-16,-19 0 0,19 35 0,-19-35 0,19 17 0,-18-17 0,17 0 0,-17 36 0,17-36 0,-17 0 15,17 0-15,18 17 0,-35-17 0,52 0 47,19 0-31,-19-17-16,19 17 0,-36-18 0,17 18 0</inkml:trace>
  <inkml:trace contextRef="#ctx0" brushRef="#br0" timeOffset="46324.4">26635 7408 0,'17'0'94,"19"0"-94,-19 18 0,19 0 0,-19-18 15,-17 35-15,35-35 0,-17 18 0,17-18 0,-35 35 0,18-35 0,-18 17 0,35-17 16,-35 36-16,18-36 0,17 17 0,-17 19 0,17-36 0,-35 17 0,18-17 15,-18 36-15,35-36 0,-35 17 0,18-17 16,17 0 0,-35 35-1,18-35-15,-18 18 16,35-18-16,-35 35 0,18-35 0,17 18 0,-35 17 16,17-35-16,-17 18 0,36-18 15,-36 35 48,17-35-63,-17 18 15,36 17-15,-19-35 16,-17 18-16</inkml:trace>
</inkml:ink>
</file>

<file path=ppt/ink/ink7.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25:04.693"/>
    </inkml:context>
    <inkml:brush xml:id="br0">
      <inkml:brushProperty name="width" value="0.05292" units="cm"/>
      <inkml:brushProperty name="height" value="0.05292" units="cm"/>
      <inkml:brushProperty name="color" value="#FF0000"/>
    </inkml:brush>
  </inkml:definitions>
  <inkml:trace contextRef="#ctx0" brushRef="#br0">6526 9560 0,'18'0'94,"17"0"-79,-17 0-15,17 0 0,-17 0 0,17 0 0,-17 0 16,17 36-16,-17-36 16,17 0 31,-17 0-47,17 0 15,-17 0-15,17 0 0,-18 0 0,19 0 16,-19 0 31,-17-18-32,36 18 1,-19 0 46</inkml:trace>
  <inkml:trace contextRef="#ctx0" brushRef="#br0" timeOffset="8272.23">8643 10619 0,'18'-18'125,"17"18"-125,-35-18 0,18 18 0,17 0 16,-35-35-16,18 35 15,-18-18 110,35 18-109,-35-35-16,17 35 125,19 0-109,-19-17-16,19 17 0,-19 0 0,19 0 0,-19-36 15,18 36-15,-17 0 0,17-17 0</inkml:trace>
  <inkml:trace contextRef="#ctx0" brushRef="#br0" timeOffset="9701.79">8749 10019 0,'18'0'63,"17"0"-48,-18 0-15,19 0 0,34 18 16,-34-18-16,-36 35 62,17-35-62,18 17 0,-17-17 0,-18 36 16,35-36-16,-17 0 0,-18 17 0,35-17 0,-35 36 0,18-36 16,-18 17-16,35-17 0,-17 0 93,-18 36-77,35-36-16,-35 17 0,0 18 16,18-35-16,-18 18 15,35 17 454,-35-17-453,0 17 15,0-17-16,0 17-15,0-17 141,18-18-141,-18 35 0,0-17 31</inkml:trace>
  <inkml:trace contextRef="#ctx0" brushRef="#br0" timeOffset="14667.02">2187 14252 0,'18'0'47,"17"0"-47,-17-17 0,17 17 0,-17 0 0,17 0 0,-17 0 16,17 0-16,-17 0 0,17 0 0,-18 0 0,-17-36 0,36 36 0,-19 0 0,19 0 0,-19 0 0,19 0 15,-19 0-15,18 0 0,-17-17 0,17 17 0,18 0 0,0 0 0,-35 0 0,70 0 16,-70 0-16,17 0 0,18 0 0,-35-36 0,34 36 16,-16 0-16,-19 0 0,19 0 0,-19 0 15,19 0 1,-36-17-16,17 17 16,71 0-1,-35 0-15,-35 0 0,17 0 0,-17 0 0,17 0 0,-17 0 0,17 0 0,-17 0 16,17 0-16,18 0 0,70 0 0,-17 0 0,-53 0 15,35 0-15,-35 0 0,-35 0 0,17 0 0,-17 0 0,35 0 0,-18 0 0,-17 0 0,17 0 16,-17 0-16,17 0 0,-18 0 0,19 0 16</inkml:trace>
  <inkml:trace contextRef="#ctx0" brushRef="#br0" timeOffset="15699.35">4939 13882 0,'18'0'63,"17"0"-63,-18 0 0,19 0 0,-19 0 0,19 0 0,-19 0 0,19 0 0,-19 0 15,18 0-15,-17 0 0,70 0 0,-35 0 0,18 0 0,-36 0 0,36 0 0,17 0 0,-71 0 0,19 0 0,140-18 16,-123 18-16,35-35 0,18 35 0,0 0 0,-53 0 0,53-18 0,-1 18 0,-52-35 15,53 35-15,0-18 0,-53 18 0,0 0 0,53-35 0,-53 17 0,0 18 0,105-35 0,-105 35 0,18-17 0,-18 17 16,35-36-16,-18 19 0,-17-19 0,0 36 0,35-53 0,-35 53 0,-35 0 0,17-17 0,-17 17 0,-18-36 16,35 36-16,-35-17 0,18 17 0,17 0 15,-35-35-15,18 35 94,17 0-47,-17 0 0,-18 17-32,35-17-15,-17 0 16,-18 35-16,35-35 0,-35 18 0,18-18 16,-18 35-16,35-17 15,-35-36 32</inkml:trace>
  <inkml:trace contextRef="#ctx0" brushRef="#br0" timeOffset="16304.3">7955 13388 0,'18'0'0,"-36"0"0,71 0 0,-35 0 0,17 0 0,-17 0 0,17 0 15,-17 0-15,17 0 47,-18 0-31,19 0-16,-19 0 0,19 0 0,-19 18 0,19-18 0,-19 0 0,71 17 15,-70-17-15,35 35 0,-18-17 0,-17-18 0,17 0 16,-52 0 15,17-18-31,0 1 16,-36 17-16,36-35 0,-17 35 15,-19 0-15,19 0 0,-19 0 0,19 0 16,17-18-16,-36 18 0,19 0 0,-18 0 0,17 0 16,-17 0-16,17 0 0,18 18 0,-35-18 0,17 0 0,-17 0 0,35 17 0,-18-17 15,-17 0-15,17 0 0,18 35 0,-35-35 0,17 0 0,18 18 0,-35-18 0,17 0 0,-17 0 16,35 35-16,-53-17 0</inkml:trace>
  <inkml:trace contextRef="#ctx0" brushRef="#br0" timeOffset="17355.52">3087 14464 0,'17'0'78,"-17"-18"-78,36 18 0,-19 0 0,19 0 0,-19-35 0,19 35 0,-19 0 0,36-18 0,0 18 0,-18 0 15,-17-35-15,17 35 0,-17 0 0,35-18 0,-18 18 0,36-35 0,-18 35 0,-18-17 0,-18 17 0,36-36 0,-17 36 0,17 0 16,123-70-16,-17 34 0,-53 19 0,-1-19 0,-16 19 16,-72-18-16,142-18 0,-71 35 0,-70 18 0,70-53 0,-70 53 0,87-53 0,-69 53 0,17-35 15,17-18-15,-17 0 0,-18 53 0,-17-53 0,17 53 0,-17-17 0,17-36 0,-17 53 0,-18-36 16,0 19-16,35 17 0,-35-36 0,0 19 0,18 17 0,-18-36 0,35 19 0,-35-18 0,0 17 15,18 18-15,-18-35 0,53-71 16,-53 88-16,35-17 0,-17 17 0,-18-17 0,35 17 16,-35-17-16,53-18 0,-36 36 0,19-19 0,-19 36 0,19-17 15,-19-19-15,18 36 0,-35-17 0,53 17 0,-53-36 0,53 36 0,-35-17 0,17-19 0,-17 36 0,17 0 16,-35-17-16,18 17 0,17 0 0,-17 0 0,-18-35 0,35 35 0,-17-18 0,17 18 0,-17 0 0,17-35 16,-18 35-16,-17-18 0,36 18 0,-36-35 0,17 35 0,-17-18 0,36 18 0,-19-35 15,-17 17-15,36 18 0,69-141 16,-87 141-16,-18-18 0,35 18 0,-17-35 0,17 18 0,-17-19 0,17 19 0,-35-19 0,18 36 15,17-17-15,18-72 0,18 19 0,-19 35 0,-16 35 0,17-53 16,0 0-16,-1 35 0,-34-17 0,17 17 0,-17 18 0,35-35 0,-18 35 0,-35-18 16,18 18-16,17-35 0,-17 35 0,17 0 0,-35-18 0,18 18 0,17 0 0,-35-35 0,18 35 15,17 0-15,-17 0 0,17-17 0,-18 17 16,19 0-16,-19 0 0,-17-36 0,36 36 0,-19 0 16,-17-17-16,0-19 15,36 36-15,-36-17 0,17-19 16,-17 19-16,35-19 0,-35 19 0,18-18 0,-18 17 15,0-17-15,35 35 125,-35-18-125,0-17 16</inkml:trace>
  <inkml:trace contextRef="#ctx0" brushRef="#br0" timeOffset="17762.11">8061 11077 0,'-18'0'47,"18"18"-47,-35-18 0,17 0 0,-17 0 0,18 35 0,-19-35 0,19 0 16,-19 18-16,19-18 0,-19 0 0,36 35 0,-17-35 0,-19 0 15,19 18-15,-18-18 0,35 35 0,-18-35 0,-17 18 16,17-18-16,18 35 0,-35-35 0,35 18 0,-18-18 0,-17 0 16,35 35-16,-18-35 0,-17 17 15,17-17-15,-17 0 0,17 0 0,18 36 16,-35-36-16,17 0 0,36 0 47,-18 17-47,18-17 15,17 0-15</inkml:trace>
  <inkml:trace contextRef="#ctx0" brushRef="#br0" timeOffset="18120.31">7973 11324 0,'0'18'62,"35"-18"-46,-35 17-16,18-17 0,-18 36 15,0-19-15,35-17 0,-35 36 0,18-36 16,-18 17-16,35 19 0,-35-19 0,18 18 16,-18-17-16,35-18 0,-35 35 0,0-17 0,17-18 0,-17 35 0,36 18 15,-19-35-15,-17 17 0,36-35 0,-36 18 0,0 17 16,0-17-16,17-18 0,-34 0 47</inkml:trace>
  <inkml:trace contextRef="#ctx0" brushRef="#br0" timeOffset="19401.95">1023 11924 0,'18'0'63,"17"0"-48,18 0-15,-35 0 0,17 0 0,176 18 16,-158-18-16,0 0 0,-35 35 0,70-35 0,-35 0 0,-35 0 15,70 0-15,-70 0 0,17 0 0,35 0 0,-34 0 0,17 0 0,17 0 0,-35 0 0,-17 0 0,35 0 16,-18 0-16,-17 0 0,17 0 0,18 0 0,0 0 0,-35 0 0,35-18 0,-1 18 0,-16-35 0,17 35 0,-36 0 0,19 0 0,-19 0 16,18 0-16,-17-18 0,17 18 0,-17 0 0,-18-35 125</inkml:trace>
  <inkml:trace contextRef="#ctx0" brushRef="#br0" timeOffset="20501.78">2081 11871 0,'18'0'15,"17"0"1,-17 0 46,141-18-46,-124-17-16,-17 35 0,35-18 0,-18 18 16,-18 0-16,36-35 0,-17 35 0,17-17 0,-36 17 0,36 0 0,-18-36 0,18 36 0,-35 0 0,35-17 15,35-19-15,-17 36 0,-36-17 0,71 17 0,-89 0 0,36-36 0,88 19 0,-35-19 0,-53 36 0,106-52 16,-89 52-16,124-53 0,-141 53 0,71-18 0,193-70 0,-228 88 0,175-71 16,-87 36-16,17-18 0,17 0 0,-105 36 0,18-19 0,-72 19 15,1 17-15,53-36 0,194-34 0,-282 34 0,17 36 0,18-17 0,0-18 0,0 35 0,-36-18 0,36-17 16,-17 35-16,-19-18 0,18-17 0,-17 35 0,-18-18 15,35 18-15,-17 0 16,-18-35-16,35 35 0,-35-18 0,124-70 16,-89 70-16,-17 18 0,17-35 0,-17 35 15,35-18-15,-18-17 0,71-18 0,-1 0 0,1 36 16,-35-19-16,-36 36 0,36-53 0,-36 53 0,36-17 0,-36 17 16,18-35-16,-36 35 0,19 0 0,-19-18 0,19 18 0,-19-35 0,18 35 0,-17 0 0,17-18 15,-17 18-15,17 0 0,-35-35 125,18 35-125,17 0 16,-17 0-16,17 0 15,-17-18-15,17 18 0,-17 0 0,17 0 0,-17 0 16,17 0-16,-35-35 0,18 35 0,17 0 0,-18 0 63,19 0-48,-36-18 32,0-17-31,-18 35-16</inkml:trace>
  <inkml:trace contextRef="#ctx0" brushRef="#br0" timeOffset="21168.81">8202 9966 0,'-35'0'0,"52"18"156,19-18-156,-19 0 0,19 0 0,-19 0 16,89 35 0,-71-35 77,-35 18-93,0 17 32,18-35-32,-36 0 62,1 0-62,-19 0 16,19 0-16,-195 53 15,177-36-15,17-17 0,-17 36 0,17-36 0,-17 0 0,17 17 0,-17-17 16,18 0-16,17 36 0,-36-36 31,54 0-15,17 0-16,-17 0 16,17 0-16</inkml:trace>
  <inkml:trace contextRef="#ctx0" brushRef="#br0" timeOffset="28404.95">20020 10089 0,'18'0'78,"17"0"-78,-17 0 15,17 0-15,36 0 0,-36 0 0,-18 0 0,19 0 0,-19 0 16,19 0-16,228-35 0,-246 35 0,493-53 16,-493 18-16,70 35 0,124 0 15,70-53 1,-229 35-16,-18 18 16,-17 0-1,17 0-15,-17 0 0,17 0 0,247 0 16,-246 0-16,17 0 0,-1 0 15,1 0-15,635 0 16,-635 0-16,-35 0 0,70 0 0,406-88 16,-229 35-1,-230 36 1,-18 17 15,19 0-15,-19 0-16,19 0 0,-19 0 0,19 0 15,-19 0-15,18 0 0</inkml:trace>
  <inkml:trace contextRef="#ctx0" brushRef="#br0" timeOffset="29275.25">13723 17515 0,'18'0'62,"17"0"-46,-35-35-16,18 35 0,17 0 0,-17 0 0,17 0 15,-35-17-15,17 17 0,125-36 16,-125 36-16,18-17 0,-17 17 0,17-36 0,-17 36 16,17 0-16,-17-17 0,17 17 0,-35-36 0,18 36 0,17 0 0,-17 0 0,17-17 0,-17 17 15,35-36-15,-18 36 0,-17 0 0,17-17 0,-18 17 0,19 0 0,-19-35 0,19 35 0,-19 0 16,19 0-16,-19 0 0,18-18 0,-17 18 0,17 0 0,-17 0 0,17 0 0,-35-35 0,18 35 0,35 0 0,-18 0 16,-17 0-16,17 0 15</inkml:trace>
  <inkml:trace contextRef="#ctx0" brushRef="#br0" timeOffset="38106.76">19791 9719 0,'17'0'78,"1"0"-78,17 0 0,-17 0 0,17 0 16,-17 0-16,17 0 0,-17 0 0,35 35 0,-18-35 0,-17 0 0,17 0 0,-17 0 0,17 0 0,-17 0 0,17 0 16,-18 18-16,19-18 0,-19 0 0,36 0 0,0 0 0,-18 0 0,-17 0 0,17 0 0,-17 0 0,17 0 0,-17 0 15,17 0-15,-17 0 0</inkml:trace>
  <inkml:trace contextRef="#ctx0" brushRef="#br0" timeOffset="40197.11">12894 15734 0,'35'0'63,"-17"0"-63,17 0 0,-17 0 0,35 0 0,-18 0 0,-17 0 0,17 0 0,71 0 15,-89 0-15,19 0 0,17 0 0,-36 0 0,19 0 0,-19 0 0,18 0 0,18 0 0,-35 0 0,35 0 16,-18 0-16,18-18 0,-35 18 0,17 0 0,-17 0 0,17 0 0,-17 0 0,-18-35 0,35 35 0,-17 0 15,-18-18-15,35 18 0,-18 0 16,-17-35-16,36 35 16</inkml:trace>
  <inkml:trace contextRef="#ctx0" brushRef="#br0" timeOffset="40774.54">13864 15575 0,'18'0'94,"-18"18"-94,17-18 0,-17 35 0,36-35 0,-36 18 0,17-18 0,19 35 15,-19-35-15,-17 18 0,36-18 0,-19 0 32,-17 35 30,-17-35-46,-1 0-16,18 18 0,-35-18 0,17 0 0,-17 0 0,17 35 15,-17-35-15,17 0 0,-17 0 16,35 17-16</inkml:trace>
  <inkml:trace contextRef="#ctx0" brushRef="#br0" timeOffset="43807.61">13829 6632 0,'18'0'110,"70"18"-95,-71-18-15,19 0 0,-19 0 0,19 0 0,-19 0 0,18 0 16,-17 0-16,17 0 0,-17 0 0,17 0 0,-17 0 0</inkml:trace>
  <inkml:trace contextRef="#ctx0" brushRef="#br0" timeOffset="51236.2">21713 12136 0,'0'-18'62,"18"18"-62,17 0 0,-17-35 0,17 35 16,-35-18-16,18 18 0,17 0 0,-17 0 0,17 0 0,-35-35 15,18 35-15,17 0 0,-17 0 0,17 0 0,-17 0 0,17 0 0,-35-18 16,18 18-16,17 0 0,-18 0 47,19 0 15</inkml:trace>
  <inkml:trace contextRef="#ctx0" brushRef="#br0" timeOffset="60283.05">25682 11571 0,'18'0'62,"17"0"-62,-17 0 0,17 0 0,-17 0 16,17 0-16,-17 0 0,17 0 0,-17 0 0,17 0 0,-18 0 0,19 0 0,-19 0 15,19 0-15,-19 0 0,19 0 0,-19 0 0,-17 35 0,35-35 0,-17 0 0,17 0 0,-17 0 16,17 0-16,-17 0 0</inkml:trace>
  <inkml:trace contextRef="#ctx0" brushRef="#br0" timeOffset="63729.5">26335 9984 0</inkml:trace>
  <inkml:trace contextRef="#ctx0" brushRef="#br0" timeOffset="76727.19">21890 12030 0,'35'0'203,"-17"0"-203,17 0 31,-17 0-15,17 0 0,-17 0-16,17 0 0,-17 0 0,17 0 15,-18 0-15,36 0 16,-17 0-16,-19 0 172,19 0-172,-19 0 15,18 0-15,-17 0 0,17 0 0,-17 0 16,17 0-16,-17 0 0,17 0 0,-17 0 16,17 0 77,-17 0-46,17 0-16,-17 0-31,17 0 16,18 0-16,-35 0 16</inkml:trace>
  <inkml:trace contextRef="#ctx0" brushRef="#br0" timeOffset="82079.32">21943 11606 0,'0'18'93,"0"17"-77,-18-35-16,18 18 0,0 17 0,0-17 0,-17-18 16,17 35-16,-36 18 0,36-35 15,-17 17-15,17-17 32,0 17 30,0-17-46,0 17-16,17-35 15,-17 17-15,18-17 16,-18 36-16,35-36 0,-35 17 16,18-17-16,17 0 15,-17 0 1,-18-17 31,0-1-47,35 18 15,-35-35-15,0 17 16,18 18-16,-18-35 0,0 17 16,35 18-16,-35-35 31,0 17-16,0-17-15,0 17 16,0-17-16,0 18 16,0-19-1,0 19-15,0-19 0,0 19 16,-18 17-16,18-36 0,0 19 16,-35-19-16,35 19 15,-18 17-15,18-35 16</inkml:trace>
  <inkml:trace contextRef="#ctx0" brushRef="#br0" timeOffset="86792.9">23036 12206 0,'18'0'109,"17"0"-109,-17 0 0,-18 35 0,35-35 0,-17 0 0,17 0 16,-35 18-16,18-18 0,17 0 0,-17 35 0,17-35 0,-17 0 0,17 0 0,-17 0 15,17 18-15,-18-18 0,19 0 0,-19 0 0,19 0 16,-19 0 187,36 35-203,-18-35 16,-17 0-16,17 0 0,-17 0 15,70 0 1,-70 0-16,17 0 16,-35-17-16,18 17 15,17 0-15,-17 0 16</inkml:trace>
  <inkml:trace contextRef="#ctx0" brushRef="#br0" timeOffset="91765.74">18997 11483 0,'18'0'32,"-1"0"-32,19 0 0,-19 0 15,19 0-15,-19 0 0,18 0 0,-17 0 0,88 0 0,-71 0 0,142-35 16,-142 35-16,-17 0 0,17 0 0,-18 0 0,19 0 15,-19 0-15</inkml:trace>
  <inkml:trace contextRef="#ctx0" brushRef="#br0" timeOffset="94199.64">19491 11606 0,'18'0'47,"17"0"-47,-17 18 0,17-18 0,-18 0 16,19 35-16,-19-35 0,36 0 0,-17 0 0,-36 18 0,17-18 0,230 53 15,-229-18-15,35-35 0,-18 18 0,-17-18 0,17 0 0,18 35 16,-36-17-16,19-18 0,-19 0 0,-17 35 0,-17-35 125</inkml:trace>
  <inkml:trace contextRef="#ctx0" brushRef="#br0" timeOffset="95272.29">19897 11395 0,'-36'0'63,"19"17"-63,-124 36 15,123-53-15,18 36 0,-35-36 0,17 0 0,18 17 0,-35-17 0,17 0 0,-17 0 16,35 35-16,-18-35 0,18 18 0,-35-18 78,17 0-78,-35 35 16,18-35-16,18 0 0,-19 18 0,19-18 0,-19 35 15,19-35-15,34 0 172,-17 18-156,18-18-16,17 0 15,-17 0 1,17 35 15,-17-35-31,17 0 16,-17 0-16,-18 18 0,35-18 0,-17 0 16,17 0-16,-35 35 0,18-35 0,17 18 0,-18-18 0,19 0 15,-36 35-15,17-35 0,19 18 0,-19-18 31</inkml:trace>
  <inkml:trace contextRef="#ctx0" brushRef="#br0" timeOffset="101977.73">13935 4798 0</inkml:trace>
  <inkml:trace contextRef="#ctx0" brushRef="#br0" timeOffset="102680.57">13511 4992 0,'0'17'63,"-17"-17"-63,17 36 0,-36-19 0,36 19 15,-17-19-15,17 19 0,0-19 0,0 18 0,-35-35 0,35 18 0,0 17 16,0-17-16,0 17 0,0 18 0,0 53 16,0-88-16,0 35 0,0-18 0,0-17 0,0 17 0,0-18 0,0 19 15,0-19-15,0 19 0,0-19 0,0 19 0,17-36 16,-17 17-16,0 18 62,0-17-62,0 17 0,0-52 79,0-19-79,0 19 0,-17-18 0</inkml:trace>
  <inkml:trace contextRef="#ctx0" brushRef="#br0" timeOffset="104795.42">13035 9049 0,'-17'0'109,"-19"0"-93,36 17-16,-17-17 0,-19 0 16,19 0-16,-19 0 0,19 0 15,-19 18-15,19-18 0,-18 0 0,35 35 0,-18-35 0,-35 18 16,18-18-16,17 0 0,-17 35 0,17-35 0,18 18 0,-35-18 0,17 0 0,-17 0 15,35 35-15,-18-35 0,-17 0 0,35 18 0,0 17 16,-18-35-16,18 18 16,-35-18-16,35 35 15,-53 36 1,53-36-16,-17-35 0,-19 53 0,19-36 0,-19 19 16,19-19-16,17 19 0,0-19 0,-36 18 0,19-17 15,17 17-15,0-17 0,0 17 0,0-17 16,0 17-16,0-17 15,0 17 1,0-17-16,0 17 16,0-17-16,17-18 15,-17 35-15,0-17 0,0 17 0,18-35 16,-18 18-16,35 17 0,-35-18 16,18-17-16,-18 36 0,35-36 15,-35 17 32,18-17-47,17 0 0,-35 36 16,18-36-16,17 0 0,-17 17 0,17-17 0,-17 0 0,17 36 0,18-36 0,-35 17 15,17-17-15,-18 0 0,19 0 0,-19 0 0,19 35 0,-19-35 0,36 18 0,-18-18 0,-17 0 0,17 35 16,18-35-16,-35 0 0,17 0 0,-17 0 0,17 0 0,-35 18 0,18-18 0,17 0 0,-17 0 16,17 0-16,-17 0 93,17 0-93,-17 0 0,17 0 0,-18 0 0,19 0 16,-19 0-16,19 0 0,-19 0 0,19 0 0,-19 0 16,18 0-16,-17 0 15,17 0 1,-17 0-16,-18-18 0,35 18 0,-17 0 15,-18-17-15,35 17 0,-17 0 0,17-36 0,-17 36 0,17-17 0,-17 17 0,17-35 0,-17 35 16,17 0-16,-17 0 0,17 0 0,-35-18 0,53 18 0,-36 0 0,19 0 0,-36-35 0,17 35 0,19 0 0,-19 0 16,18 0-16,-17 0 0,17 0 0,-17 0 0,17-18 0,-17 18 0,17 0 0,-17 0 15,-18-35 32,0 17-47,35 18 16,-35-35-16,0 17 0,18 18 0,-18-35 0,35 35 0,-35-18 15,0-17 48,0 17-63,0-17 0,0 17 16,0-17-16,0 18 0,0-19 15,0 19-15,0-19 94,0 19-78,-18-19-16,-17-17 15,35 36-15,-17 17 0,17-35 0,-36 35 16,36-18-16,-17-17 0,-19 17 15,-87-70-15,88 88 16,35-18-16,-18 18 0,-17 0 0,17 0 0,18-35 0,-35 35 0,17-18 0,-17 18 0,17 0 0,-17 0 0,-18-35 16,35 35-16,-17 0 0,35-18 0,-18 18 0,-17 0 0,18 0 15,-19 0-15</inkml:trace>
  <inkml:trace contextRef="#ctx0" brushRef="#br0" timeOffset="106599.34">10336 10178 0,'18'0'78,"17"0"-62,-17 0-16,-18-18 0,35 18 0,-17 0 0,-18-35 0,35 35 15,-17 0-15,17-18 0,-17 18 0,17 0 0,-17 0 0,-18-35 0,35 35 0,-17 0 16,-18-18-16,35 18 0,-18 0 0,19-35 0,-19 35 0,19-18 0,-19 18 16,-17-35-16,36 35 0</inkml:trace>
  <inkml:trace contextRef="#ctx0" brushRef="#br0" timeOffset="107429.77">10813 9843 0,'17'0'109,"-17"17"-109,36-17 0,-19 0 0,18 0 16,-17 0-16,17 0 0,-17 0 0,17 0 0,-17 0 15,17 0-15,-17 0 47,-36 0 63,1 0-95,17 18-15,-36-18 16,36 35-16,-17-35 16,-19 0-16,19 0 0,17 18 0,-36-18 0,19 0 15,17 35-15,-35-35 0,17 0 0,18 18 0,-35-18 0,17 0 16,-17 0-16,35 35 0,-18-35 0,18 18 0</inkml:trace>
  <inkml:trace contextRef="#ctx0" brushRef="#br0" timeOffset="109184.85">12294 7408 0,'18'0'47,"17"0"-47,-17 0 0,17 0 16,-17 0-16,17 0 0,18 0 0,-35 0 0,17 0 15,-17 0-15,17 0 0,-18 0 0,19 0 0,17 0 0,-36 0 0,19 0 0,-19 0 0,18 0 16,-17 0-16,35 0 0,-18 0 0,18 0 0,-35 0 0,17 0 0,-17 0 0,17 0 16,-17 0-16,17 0 0,-35-35 31</inkml:trace>
  <inkml:trace contextRef="#ctx0" brushRef="#br0" timeOffset="109856.45">13000 7214 0,'0'18'78,"35"-18"-78,-35 35 0,18-35 0,-18 18 16,35-18-16,-35 35 0,18-35 0,-18 18 0,35-18 0,-17 35 15,17-35-15,-17 0 0,-18 18 0,35-18 0,-18 0 0,-17 35 0,36-35 0,-19 0 0,36 18 16,-17-18-16,-19 0 0,-34 0 141,-1 0-141,-17 0 15,17 0-15,-17 0 0,17 35 16,-17-35-16,17 0 0,18 18 0,-35-18 15,17 0-15,-17 0 0,-18 0 0,0 35 0,36-35 0,-19 17 0,-17-17 16,36 36-16,-72-36 0,72 17 0</inkml:trace>
  <inkml:trace contextRef="#ctx0" brushRef="#br0" timeOffset="114596.5">11077 9913 0,'0'18'63,"0"17"-48,0-17-15,0 17 0,0-17 16,0 17-16</inkml:trace>
  <inkml:trace contextRef="#ctx0" brushRef="#br0" timeOffset="117308.51">13388 8378 0,'0'18'78,"18"17"-78,-18-17 16,0 17-16,0-17 0,0 17 0,0-17 0,0 35 15,0-18-15,0-17 0,0 17 0,0-17 0,17 17 0,-17-17 0,0 17 16,0-18-16,0 19 0,0-19 0,0 19 16</inkml:trace>
  <inkml:trace contextRef="#ctx0" brushRef="#br0" timeOffset="117885.17">13300 8855 0,'17'0'110,"-17"17"-110,0 19 0,36-36 0,-19 17 15,-17 19-15,36-36 0,-19 17 0,-17 18 16,35-35-16,-35 18 0,18-18 0,17 35 0,-17-35 16,-18 18-1,0-36 48,0 1-63,0-19 15,0 19 1,0-18 78,0 17-94,0-17 15,0 17-15,0-17 16,0 17 0,-18 18-16</inkml:trace>
  <inkml:trace contextRef="#ctx0" brushRef="#br0" timeOffset="120507.36">12400 15346 0,'-17'17'78,"-19"-17"-78,36 18 0,-53 35 16,36-53-16,-19 53 0,19-53 0,17 35 0,-36 18 16,19-53-16,-18 18 0,35 17 0,-18-35 0,-17 18 0,35 17 15,-18-35-15</inkml:trace>
  <inkml:trace contextRef="#ctx0" brushRef="#br0" timeOffset="121022">12206 15346 0</inkml:trace>
  <inkml:trace contextRef="#ctx0" brushRef="#br0" timeOffset="121633.38">12365 15275 0,'35'0'32,"-17"0"-1,-18 36-16,35-36-15,-35 17 16,18-17-16,-18 35 0,35-35 16</inkml:trace>
  <inkml:trace contextRef="#ctx0" brushRef="#br0" timeOffset="130463.78">16157 12594 0,'0'-35'62,"18"35"-15,17 0-31,-17 0-16,17 0 0,-17 0 0,17 0 15,-17 0 32,17 0-31,-17 0-16,17 0 0,-18 0 15,19 0-15,-19 0 0,19 0 0,-36-18 0,17 18 0,19 0 0,-19 0 0,18 0 16,-17 0-16,17 0 0,-17 0 0,17 0 0,-17 0 0,-18-35 16,35 35-16,-17 0 0,-18-18 31,35 18-15,-35-35-16,18 35 15,17 0-15,-17 0 16,17-18 46,-17 18-46,17 0 93,-17 0-93,17 0 0,-18 0-16,19 0 31,-19 0-31,-17-35 15,36 35-15,-19 0 0,19 0 0,-19-17 16,18 17-16</inkml:trace>
  <inkml:trace contextRef="#ctx0" brushRef="#br0" timeOffset="148309.71">20003 13423 0,'0'35'62,"17"-35"-62,1 0 16,17 18-16,-17-18 16,17 0-16,-17 0 15,17 0-15,18 0 16,-36 0-1,-17-18-15,106 18 16,-70 0-16,34 0 16,-35 0-1</inkml:trace>
  <inkml:trace contextRef="#ctx0" brushRef="#br0" timeOffset="156727.48">20796 13317 0,'18'0'93,"0"0"-93,17 0 16,-18 0-16,19 0 0,-19 0 0,19 0 0,-19 0 16,19 0 62,34 0-63,-35 0-15,-17 0 0,-18 36 0,35-36 0,-52 0 63,-19 0-63</inkml:trace>
  <inkml:trace contextRef="#ctx0" brushRef="#br0" timeOffset="157481.54">21713 13247 0,'0'17'46,"18"-17"-30,17 0-16,-17 36 0,17-36 16,-17 0-16,17 0 0,-17 0 0,17 0 0,-17 0 15,-18 17-15,35-17 0</inkml:trace>
  <inkml:trace contextRef="#ctx0" brushRef="#br0" timeOffset="161252">24236 13406 0,'17'0'78,"1"0"-78,-18 17 0,35-17 0,-17 0 0,17 35 0,-17-35 16,17 0-16,-17 0 0,17 18 0,-17-18 0,17 0 16,-35 35-16,18-35 0,17 0 0,-17 0 15,17 0-15,-17 0 16,17 0 0,35-53-16,-34 53 15,-36-17-15,17 17 0,19 0 0,-19 0 0,-17-35 0,35 35 16,-17 0-16,17 0 0,-17-18 0,17 18 0,-17 0 0,17 0 15,-17-35-15,17 35 0,-17 0 0,17 0 94,-17 0-78,35 0-16,-18 0 15</inkml:trace>
  <inkml:trace contextRef="#ctx0" brushRef="#br0" timeOffset="163059.39">26405 13564 0,'18'0'79,"-18"18"-79,18-18 0,-18 35 15,35-35-15,36 0 0,-36 0 16,-18 0-1,19 0 1,-19 0-16,-17-17 16,36 17-16,-19 0 0,19 0 15,16-36 1,-34 36-16,17 0 16,-17 0-16,17 0 78,-17 0-63</inkml:trace>
  <inkml:trace contextRef="#ctx0" brushRef="#br0" timeOffset="164545.44">27428 13423 0,'0'35'32,"18"-35"-17,17 0-15,-17 0 16,17 0-16,-17 0 0,17 0 0,-17 0 0,17 0 0,18 0 0,-35 0 15,17 0-15,-17 0 0,17 0 0,-17 0 0,17 0 0,18 0 0,-36 0 0,19-17 0,-19 17 16,19 0-16,-19 0 0,18 0 0,36-35 0,-36 35 0,-17 0 0,17 0 0,-17 0 16,17 0-16,18-18 0,-35 18 0,17 0 0,-17 0 0,17 0 0,-17 0 15,17 0-15,-35-35 32</inkml:trace>
  <inkml:trace contextRef="#ctx0" brushRef="#br0" timeOffset="167981.9">20161 13423 0,'18'0'31,"0"0"-31,17 0 16,-18 0-16,19-17 0,-19 17 15,19 0-15,-19-18 0,19 18 0,-19 0 0,18 0 0,-17 0 0,17 0 0,18 0 16,-35-35-16,17 35 0,-17 0 0,17 0 0,-17 0 0,17 0 0,-17 0 0,17 0 0,-17 0 0,35 0 0,-18 0 0,-18 0 0,19 0 16,-19 0-16,19 0 0,-19 0 0,19 0 0,-19 0 0,71 0 0,-70 0 0,35 0 0,-18 0 0,-17 0 0,35 0 0,-18 0 0,-17 0 0,88 0 15,-71 0-15,35 0 0,19 0 0,-72 0 0,89 17 16,-71-17-16,-17 0 31,17 0 0,89-17-15,-89 17-16,18 0 0,0 0 16,-36 0-16,19 0 0,17 0 0,-36 0 0,19 0 0,16 0 0,-52-18 0,18 18 0,17 0 0,-17 0 15,17 0-15,-17 0 0,17 0 0,-17 0 0,17 0 0,-17 0 0,17 0 0,-35-35 0,18 35 0,17 0 16,-17 0-16,17 0 0,-17 0 0,17 0 16,-18 0-16,19 0 0,-36-18 0,17 18 0,19 0 0,-19 0 0,19 0 15,-19 0-15,18 0 0,-17 0 0,17 0 0,-35-35 0,18 35 0,17 0 0,-17 0 0,17 0 0,-17 0 0,17 0 0,89-18 16,-89 18-16,88 0 0,-17-35 0,-18 17 15,36 18-15,17 0 0,-35-35 0,-53 35 0,0 0 0,0 0 16,17 0-16,-35 0 0,18 0 0,-35-18 0,70 18 0,-70 0 0,35 0 0,-18 0 0,-17 0 0,35 0 0,-18 0 16,-18 0-16,19 0 0,17 0 0,-36 0 0,19 0 0,-19 0 0,18 0 0,-17 0 0,17 0 0,-17 0 15,17 0-15,-17 0 0,17 0 0,-35 18 16,18-18-16,17 0 0,-17 0 0,17 0 16,124 0-16,-106 0 15,-36 0-15,19 0 0,-19 0 0,19 0 0,-19 0 0,18 0 0,-17 0 0,17 0 0,18 0 16,-35 0-16,17 0 0,-17 0 0,17 0 0,-17 0 0,35 0 0,-18 0 0,-17 0 0,35 0 0,-18 0 0,-18 0 0,36 0 15,-17 0-15,-19 0 0,19 0 0,-19 0 0,18 0 0,-17 0 0,17 0 0,18 0 0,-35 0 0,17 0 0,-17 0 0,17 0 0,-17 0 16,-18 18-16,35-18 0,-17 0 0,17 0 0,-17 0 0,17 0 16,-17 0-16,17 0 31,-18 0-15,19 0-16,-19 0 15,19 0-15,-19 0 0,19 0 16</inkml:trace>
  <inkml:trace contextRef="#ctx0" brushRef="#br0" timeOffset="169335.87">21625 13547 0,'-17'0'47,"17"17"-31,-18-17-16,18 18 0,0 17 47,0-17-32,-35 35-15,35-18 16,0-17-16,0 17 0,-18-35 16,18 18-16,0 17 0,0-17 0,0 17 31</inkml:trace>
  <inkml:trace contextRef="#ctx0" brushRef="#br0" timeOffset="170103.62">21519 13811 0,'0'18'156,"0"0"-140,36-18-16,-36 35 0,0-18 0,0 19 15,0-19-15,17-17 0,-17 36 16,36-36 124,-19 0-124,19-18-16,-19 18 0,-17-35 0,35 35 16,-17 0-16,-18-18 0,35-17 0,36-36 15,-71 36-15,35 17 16,-35-17-16,18 35 0</inkml:trace>
  <inkml:trace contextRef="#ctx0" brushRef="#br0" timeOffset="171075.39">21396 13494 0,'0'17'109,"18"-17"-109,-18 18 16,0 17-16,35-35 0,-35 18 16,0 17-1,18-35-15,-18 18 16,0 17 0,0-17-16,35-18 15,-35 35-15,0-17 0,17-18 0,-17 35 16,36-35 93,-36 18-109</inkml:trace>
  <inkml:trace contextRef="#ctx0" brushRef="#br0" timeOffset="174416.1">24271 15240 0,'35'0'62,"-35"-35"-62,18 35 16,17 0-16,-17-18 0,17 18 0,-17 0 0,17 0 15,-17 0-15,-18-35 16,35 35-16,-17 0 0,17 0 31,-17 0-15,17 0-16,-17 0 0,17 0 0,-18 0 15,19-18-15,-19 18 0,19 0 0,-19 0 0,-17-35 0,36 35 0,-19 0 0,18 0 0,18-18 0,-35 18 0,17 0 16,-17 0-16,17 0 0,-17 0 0,17-35 0,89 35 0,-36-18 16,-71 18-16,19 0 0,-19 0 0,19 0 0,-19 0 31,19 0-15,-19 0-16,18 0 31,-17 0-31,17 0 0,-17-35 15,17 35-15,-17 0 0,17 0 0,-17-18 16,17 18-16,-17 0 16,-18-35 109</inkml:trace>
  <inkml:trace contextRef="#ctx0" brushRef="#br0" timeOffset="177204.98">23865 15205 0,'18'0'94,"0"0"-78,17 0-16,-17 17 0,17-17 15,-17 0-15,17 0 47,-18 0-47,19 0 16</inkml:trace>
  <inkml:trace contextRef="#ctx0" brushRef="#br0" timeOffset="188155.99">20426 15064 0,'0'35'63,"17"-35"-48,1 0-15,-18 18 0,35-18 0,-17 0 0,17 0 16,-17 0-16,17 0 0,18 35 0,53-35 0,-88 0 16,35 17-16,-18-17 0,-18 0 0,19 0 0,-19 0 0,19 0 0,-19 0 0,19 0 0,-19 0 0,18 0 15,-17 0-15,-18 36 0,35-36 0,-17 0 0,17 0 0,-17 0 0,17 0 0,-35 17 16,18-17-1,17 0 1,-17 0 0,17 0-16,-17 0 0,17 0 15,-17 0-15,17 0 0,-17 0 0,17 0 0,-18 0 16,19 0-16,-19 0 0,19 0 0,-19 0 0,19 0 0,-19 0 16,18 0 30,-17 0-46,17 0 79,-17 0-79,70 0 15,-70 0-15,-18-17 94</inkml:trace>
  <inkml:trace contextRef="#ctx0" brushRef="#br0" timeOffset="188741.63">22825 14252 0,'0'18'78,"0"17"-78,0-17 0,0 17 16,0-17-16,-18-18 0,18 35 0,0 36 15,0-36 1,0-18-16,18-17 15,-18 36-15,0-19 0,0 19 0,0-19 16,17-17-16,-17 36 0,0-19 0,0 18 16,0-17-16,0 17 0,0-17 0,0 17 0,0-17 15,0 17-15,0-17 0,0 17 0,0-17 0,-17-18 0,17 35 16,0-17-16,0 17 0,0-17 0,0 17 16,0-53 30,0-17-30,0 17-16,0-17 0</inkml:trace>
  <inkml:trace contextRef="#ctx0" brushRef="#br0" timeOffset="189134.66">22825 14093 0,'0'18'62,"-18"-18"-46,-17 0-16,35 35 0,-18-35 0,18 18 16,-35-18-16,17 0 0,18 35 0,-35-35 15,17 0-15,18 18 78</inkml:trace>
  <inkml:trace contextRef="#ctx0" brushRef="#br0" timeOffset="189628.34">22772 14182 0,'0'17'62,"17"-17"-30,-17 18-17,0 17-15,36-35 0,-36 18 0,17-18 0,19 35 16,-19-17-16,19-18 0,-36 35 0,17-35 16,-17 18-16,35-18 15,-35 35 1</inkml:trace>
  <inkml:trace contextRef="#ctx0" brushRef="#br0" timeOffset="190788.28">26370 14093 0,'0'18'47,"0"17"-32,0-17 1,0 17 0,0-17-16,0 17 15,0-17 1,0 17-16,0-17 16,-17 17-16,17-17 0,0 17 15,0-17-15,0 17 0,0-17 0,0 17 0,0-18 16,0 19-16,0-19 0,0 19 0,-36-36 0,36 17 0,0 19 0,0-19 15,0 18-15,0-17 0,0 17 0,-17-35 0,17 18 16,0 35-16,0-18 16,0-17-16,0 17 15,0-17 1,0 17-16,0-17 0,0 17 16,0-17-16,-36-18 93,36-18-77</inkml:trace>
  <inkml:trace contextRef="#ctx0" brushRef="#br0" timeOffset="191080.77">26194 14129 0,'17'0'47,"1"0"-47,17 0 0,-17 0 0,17 0 0</inkml:trace>
  <inkml:trace contextRef="#ctx0" brushRef="#br0" timeOffset="191650.46">26441 14093 0,'-18'0'78,"0"0"-63,18 18-15,0 17 16,-35-35 0,18 0-16,17 18 0,-36-18 15,36 35-15,-17-35 0,17 18 0,-36-18 16,19 35-16,17-17 15,-36-18-15,54 0 250,17 0-250,-17 0 16,17 0-16,-17 0 0,-18-18 0,35 18 0,-17 0 16,-18-17-1</inkml:trace>
  <inkml:trace contextRef="#ctx0" brushRef="#br0" timeOffset="192042.56">26441 14129 0,'35'0'78,"-35"17"-46,18-17-32,-18 18 0,35-18 15,-17 0-15,-18 35 0,35-35 0,-35 18 0,17-18 0,19 0 16,-36 35-16,17-35 0,-17 18 0,36-18 16,-19 53-1,19-53-15,-36 35 0,17-35 0,-17 18 16</inkml:trace>
  <inkml:trace contextRef="#ctx0" brushRef="#br0" timeOffset="192844.45">29651 14199 0,'0'18'78,"18"35"-78,17 88 16,-35-123-16,0 17 0,0-17 0,0 17 0,0-18 0,0 19 15,18-19-15,-18 19 0,0-19 0,0 19 0,0 16 0,0-34 16,0 17-16,0-17 0,0 17 0,0-17 16,0 17-16,0-17 15,0 17 16</inkml:trace>
  <inkml:trace contextRef="#ctx0" brushRef="#br0" timeOffset="193444.11">29580 14834 0,'18'18'94,"-18"17"-94,0-17 0,18-18 0,-18 35 15,0-17-15,35-18 0,-35 35 0,18-17 0,-18 17 16,35-35-16,-35 18 0,18 17 0,17-17 16,-35-36 62,0 0 0,17-35-62,-17 18-16,0 17 0,0-17 0,0 18 0,0-19 15,0 19-15,0-19 0,0 19 0,0-19 0,0 19 16,0-19-16,0 19 0,0-18 0,36 17 0,-36-17 15,0 17-15</inkml:trace>
  <inkml:trace contextRef="#ctx0" brushRef="#br0" timeOffset="196477.74">24448 15152 0,'17'0'63,"1"0"-63,88 0 15,-71-18-15,-17 18 16,17 0-16,-18 0 0,19 0 0,-36-35 0,17 35 0,36 0 0,-17 0 0,-19 0 0,18 0 16,-17 0-16,17 0 0,-17 0 0,17 0 0,-17 0 0,17 0 0,-17 0 0,17 0 15,-17 0-15,17 0 0,-17 0 188,88-18-188,-71 18 15,-18 0-15,19 0 0,-19 0 0,36-35 0,-17 35 0,-19 0 16,18 0-16,-35-18 0,18 18 0,17 0 0,-17 0 16,17 0 30,-17 0-30</inkml:trace>
  <inkml:trace contextRef="#ctx0" brushRef="#br0" timeOffset="197834.54">25523 16492 0,'18'0'78,"17"0"-63,-17 0-15,17 0 0,-17 0 0,17 0 0,-35 36 16,18-36-16,17 0 0,-17 0 0,17 0 0,-17 0 0,17 0 0,-17 0 0,17 0 0,-17 0 16,17 0-16,-18 0 0,19 0 0,-36 17 0,17-17 0,19 0 0,-19 0 0,19 0 15,-19 0-15,18 0 0</inkml:trace>
  <inkml:trace contextRef="#ctx0" brushRef="#br0" timeOffset="202671.92">16581 7779 0,'0'17'93,"0"1"-93,0 17 16,-18-17-16,18 17 0,0-17 31,-35-18-31,17 35 16,-17-17-1,35 17-15,0-17 0,0 17 16,0-17-16,0 70 16,0-71-16,0 19 0,0-19 62,0 19-62,0-19 0,0 19 0,17 16 16,-17-34-16,0 17 0,36-17 15,-36 17-15,0-17 0,17-18 0,-17 35 16,0-17-16,36-18 63,-36 35-48,17-17-15,-17 17 16,35-35-16</inkml:trace>
  <inkml:trace contextRef="#ctx0" brushRef="#br0" timeOffset="204041.57">16581 7832 0,'17'0'94,"18"0"-78,71 0-16,-88 0 15,17 0-15,-17 0 0,17 0 0,-17 0 0,17 0 16,-17 0-16,17 0 0,-17 0 16,17 0 46,18 0-62,-36 0 16,19 0-16,-19 0 0,19 0 15,-36 17 17,0 1 30,17-18-62,-17 35 16,36-35-16,-36 18 0,0 17 15,17-35-15,-17 18 0,35-18 16,-35 35-16,0-17 16,18 35-16,17-53 15,-35 35-15,0-17 0,0 17 0,18-18 0,-18 19 16,0-19-16,0 19 0,0-19 0,0 19 16,35-36-16,-35 17 0,0 18 0,0-17 15,0 17 32,0-17-47,18-18 0,-18 35 0,0-17 0,0 17 16,0-17-16,35-18 0,-35 35 0,0-17 0,0 17 15,0-17-15,-17-18 32,-19 0-17,19 0 16,-19 0-15,19 0-16,-19 0 0,19 0 0,-18 0 16,17 0-16,-17 0 0,35 35 0,-18-35 0,-17 0 0,17 0 0,-17 0 0,35 18 15,-18-18-15,-17 0 0,17 35 0,-17-35 0,17 0 0,-17 0 16,17 0 0,-17 0 155,18 0-171,-19 0 0,19 0 0,-19 0 0,19 18 0,-19-18 0,19 0 16,-19 0-16,19 0 0,-18 35 0,-18-35 0,35 0 0,-17 0 16,35 17-16,-18-17 0,-17 0 0</inkml:trace>
  <inkml:trace contextRef="#ctx0" brushRef="#br0" timeOffset="206328.97">25629 16563 0,'18'0'93,"17"0"-77,36 0 0,-36 0-16</inkml:trace>
  <inkml:trace contextRef="#ctx0" brushRef="#br0" timeOffset="-214589.16">27464 16457 0,'17'0'63,"107"0"-48,-89 0-15,-17 0 0,17 0 0,-17 0 0,17 0 0,-17 0 16,17 0-16,-17 0 0,17 0 0,-18 0 0,19 0 15,-19 0 1,36 0-16,-17 0 16,-19 0-16,18 0 0,-17 0 15,17 0-15,-17 0 0,17 0 0,-17 0 16,70 0-16,-105 0 125,-19 0-125,19 0 0</inkml:trace>
  <inkml:trace contextRef="#ctx0" brushRef="#br0" timeOffset="-210286.81">27499 16845 0,'0'18'78,"0"17"-78,35-17 16,-35 17-16,18-17 0,-18 17 0,0-17 0,35 17 16,18 88-16,-53-87 0,0-19 15,18-17-15,-18 35 0,0-17 0,0 17 0,35-17 16,-35-36 46,0 1-62,0-19 16,18 36-16,-18-17 0,35-18 0,-35 17 0,0-17 16,18 35-16,-18-18 0,0-17 0,0 17 0,35 18 0,-35-35 0,0 17 15,0-17-15,0 17 0,0-17 0,0 17 0,0-17 0,0 17 16,0-17-16,0 18 0,0-19 15,0 54 110,0 17-125,0-17 0,18-18 16,-18 35-16,0-17 0,35 17 0,-35-17 0,17-18 0,-17 35 0,0-17 16,0 17-16,36-35 0,-36 53 0,17-36 0,-17 19 15,36-19-15,-36 36 16,0-18-16,17-35 16,-17-17 77,0-18-77,0 17 0,36 18 15,-36-35-16,0 17 1,17 18-16,-17-35 0,0 17 16,0-17-1,-17 35-15,17-18 0,0-17 16,0 17-16,0-35 16,0 18-16,-18 35 156,18 18-156,-35-18 0,17 0 0,18 35 15</inkml:trace>
  <inkml:trace contextRef="#ctx0" brushRef="#br0" timeOffset="-208911.49">25753 16898 0,'0'18'188,"0"17"-173,0-17-15,0 17 63,0-17-47,0 17 15,0-18 63,0 19-79,0-19 1</inkml:trace>
  <inkml:trace contextRef="#ctx0" brushRef="#br0" timeOffset="-208346.55">25770 16739 0</inkml:trace>
  <inkml:trace contextRef="#ctx0" brushRef="#br0" timeOffset="-202134.84">25506 17321 0,'17'0'125,"1"0"-109,17 0-16,-17 0 0,17 0 0,-17 0 15,88 0-15,-71 0 16,-17 0-16,17 0 0,-17 0 0,-18-17 0,35 17 0</inkml:trace>
  <inkml:trace contextRef="#ctx0" brushRef="#br0" timeOffset="-200926.05">27640 17692 0,'18'0'156,"17"0"-140,-17 0-16,17 0 0,-17 0 0,17 0 16,18 0-16,17 0 0,-34 0 0,-19 0 0,19 0 15,-19 0-15,18 0 0,18 0 16,-35 0-16,17 0 78</inkml:trace>
  <inkml:trace contextRef="#ctx0" brushRef="#br0" timeOffset="-195862.04">28275 15205 0,'18'0'31,"17"0"-15,-17 0-1,17 0-15,71 0 16,-89-18-16,72 18 0,-72-35 0,19 35 0,16-18 0,-34-17 16,17 35-16</inkml:trace>
  <inkml:trace contextRef="#ctx0" brushRef="#br0" timeOffset="-187021.7">23936 15187 0,'18'0'63,"17"0"-63,-17 0 0,17 0 0,-18 0 0,19 0 15,-19 0-15,19 0 0,-19 0 0,19 0 0,-19 0 0,18 0 0,-17 0 0,17 0 0,-17 0 16,17 0-16,-17 0 0,35-35 0,-18 35 0,-17 0 0,17 0 0,-17 0 0,17 0 16,-35-18 46,18 18-46,17 0-16,-17 0 15,17 0 95</inkml:trace>
  <inkml:trace contextRef="#ctx0" brushRef="#br0" timeOffset="-180560.56">22190 15258 0,'0'17'78,"0"19"-78,0-19 0,0 18 16,17 36-1,-17-36-15,0-17 0,0 17 16,0-17-16,0 17 15,0-17-15,-17-18 16,17 35 0,0-17-1,0 17 1,17-35 171,19 0-187,-19 0 32,19 0-32,-19 0 15,89 0 1,-71 0-16,-17 0 0,17 0 0,-17 0 0,17 0 0,-17 0 16,17 18-16,-17-18 0,17 0 0,-17 0 0,17 0 15</inkml:trace>
  <inkml:trace contextRef="#ctx0" brushRef="#br0" timeOffset="-179331.35">22648 15575 0,'18'18'94,"-18"17"-78,18-17-16,17-18 0,-35 35 0,0-17 0,18-18 0,-18 35 0,35-35 0,-18 18 15,-17 17-15,36-35 0,-36 17 0,-18-17 141,-35 0-141,18 0 16,35-17-1,-18 17 16,-70 0-15,70 0-16,18 17 0,-35-17 0,18 0 0,-19 36 16,19-36-16,17 17 0,-36-17 0,19 0 0,-19 0 0,19 36 0,-19-19 15,19-17-15</inkml:trace>
  <inkml:trace contextRef="#ctx0" brushRef="#br0" timeOffset="-170229.38">19103 12823 0,'0'18'31,"0"17"-15,0-17-16,0 17 0,0-17 15,0 70-15,0-70 0,0 17 0,0 124 16,0-142-16,0 19 16,0-19-16,0 72 15,0-72-15,0 18 0,0-17 16,0 35-16,0 53 15,0-71-15,0 71 16,0-88 0,0 17-16,0 35 15,0-34-15,0-19 0,0 19 0,0-19 16</inkml:trace>
  <inkml:trace contextRef="#ctx0" brushRef="#br0" timeOffset="-156205.16">16581 12982 0,'0'-17'0,"-18"-19"15,-17 36-15,35-17 0,-18 17 0,18-36 16,-35 36-16,35-17 0,-18 17 0,18-36 0,-35 36 0,35-17 16,-18 17-16,-17 0 15,17 0 1,-17 0-16,17 0 0,-17 0 16,17 0-16,-17 0 0,18 0 0,17 17 15,-53-17-15,-89 18 16,125-18-16,17 35 0,-35-35 0,17 0 15,18 18-15,-35-18 0,35 35 16,0-17-16,-18-18 0,18 35 0,0-17 16,-35 17-16,35-17 0,0 17 0,-18-35 0,18 18 0,-35 17 15,35-17-15,-18-18 0,18 35 0,-35-17 0,17 17 0,18-18 16,-35-17-16,35 36 0,-18-36 0,18 17 0,-35-17 0,35 36 0,-18-19 0,-17 19 16,18-36-16,17 17 0,-36 18 0,19-17 0,17 17 15,-36-35-15,36 18 0,0 17 0,-17-35 0,17 18 0,0 17 0,0-17 16,0 17-16,0-17 0,-36 17 0,36-17 0,0 17 0,0-17 0,0 17 0,0-17 15,-17 17-15,17-18 0,0 19 0,0-19 0,0 19 0,0-19 0,-36 19 0,36-19 16,0 18-16,0-17 0,0 17 0,0-17 0,0 17 0,0-17 0,0 17 0,0-17 0,0 17 16,0-17-16,0 17 0,0-17 0,0 17 0,0-17 0,0 17 15,0-17-15,0 17 0,0-18 16,0 19-16,0-19 16,0 19-16,0-19 0,0 19 15,0-19-15,18 18 0,-18-17 16,0 17-16,0-17 0,35 17 0,-35-17 0,18 17 15,-18-17-15,35 17 0,-35-17 0,0 17 0,18-35 0,-18 18 16,35 17-16,-35-17 0,0 17 0,18-17 0,17 17 0,-17 18 0,-18-36 16,35 19-16,-35-19 0,18-17 0,-18 36 0,0-19 0,35-17 0,-35 35 0,18-35 0,-18 18 15,35 17-15,-35-17 0,18 17 0,-18-17 0,35-18 0,-35 35 0,17-35 16,-17 18-16,36-18 0,-36 35 0,17-35 16,-17 18-1,89 17 1,-72-35-16,18 18 0,-17-18 15,17 35-15,-17-35 0,17 0 0,-17 18 0,17-18 0,-17 35 0,17-35 0,-17 0 16,17 0-16,-17 18 0,17-18 0,-17 0 31,17 0-15,-17 0-16,-18 35 0,35-35 0,-18 0 16,19 0-16,-19 0 0,19 0 0,-19 0 0,19 0 0,-19 17 0,71-17 15,-35 0-15,18 36 0,-36-36 0,-17 0 0,17 0 0,18 0 0,0 17 0,-35-17 16,34 0-16,-16 0 0,-19 0 0,19 0 0,-19 0 0,19 0 0,-19 0 0,36 0 0,-18 0 0,-17 0 0,17 0 0,-17 0 15,17 36-15,-17-36 0,17 0 0,-17 0 0,17 0 0,-17 0 0,17 0 0,-17 0 16,-18-18 31,35 18-31,-17 0-16,70-53 15,-71 18-15,-17 17 16,36 18-16,-36-35 0,0 17 15,0-17-15,0 17 0,0-17 16,0-71 0,17 89-16,-17-19 0,0 19 0,0-19 0,0 19 0,0-19 0,36 19 15,-36-18-15,0 17 0,0-17 0,17 17 0,-17-17 0,0-18 0,35 53 0,-35-53 16,0 35-16,18-17 0,-18 17 0,0-17 0,0 17 0,35-17 0,-35 18 0,0-19 0,0 19 0,0-19 16,0 19-16,18 17 0,-18-36 0,0 19 0,0-19 0,0 19 0,0-18 0,0 17 0,0-17 15,0 17-15,0-17 0,0 17 0,0-17 0,0 17 0,0-17 0,-18 17 16,18-17-16,-17-36 15,17 36-15,-36 35 0,36-17 0,0-19 0,0 19 16,0-19-16,-17 36 0,17-17 0,0-19 0,-35 36 0,35-17 16,0-19-16,-18 19 0,18-18 0,0 17 0,-35-17 0,35 17 15,-18-17-15,18 17 0,0-17 0,-35 17 0,-18-123 16,35 141-16,18-18 0,-35-17 0,35 18 0,-18 17 16,18-36-16,-35 19 0,35-19 0,-18 36 15,18-17-15,-35 17 0,35-36 0,-18 36 0,18-17 47,-35 17-47,18 0 16,-72-36-1,72 19-15,-19 17 0,-17-35 16,36 35-16,17-18 0,-53 18 0,53-35 0,-35 35 0,17 0 16,18-18-16,-35 18 0,17 0 0,18-35 0,-35 35 0,17 0 0,18-18 0,-35 18 0,17-35 15,-17 35-15,35-18 0,-18 18 0,-17 0 0,35-35 0,-18 35 0,-17-18 16,18 18-16,17-35 0,-36 35 0,19-18 0,-19 18 0,19-35 15,-19 35-15,19-18 0,-19 18 0,19 0 0,17-35 0,-35 35 0,17 0 0,-17-17 16,17 17-16,-17 0 0,35-36 16,-18 36-16</inkml:trace>
  <inkml:trace contextRef="#ctx0" brushRef="#br0" timeOffset="-146617.72">23072 18062 0,'17'0'94,"1"0"-78,17 0-16,-17 0 0,17-17 15,-17 17-15,17 0 0,-17 0 16,17 0-16,-17 0 0,17 0 0,-17 0 0,17 0 15,-18 0-15,19 0 0,-19 0 0,19 0 0,-36-36 0,17 36 0,19 0 0,-19 0 0,18 0 16,18 0-16,-35 0 0,17 0 0,-17 0 0,17 0 0,-17 0 0,17 0 0,-17 0 0,17 0 0,18 0 0,-35-17 16,17 17-16,-17 0 0,123 0 0,-88 0 0,-1 0 15,-34 0-15,17 0 0,-17 0 0,17 0 0,-17 0 0,17 0 0,-17 0 16,17 0 15,-17 0-31,17 0 0,-17 0 16,17 0-16,-17 0 0,17 0 0,-17 0 0,17 0 0,-18 0 0,19 0 15,-19 0-15,19 0 0,69-36 0,-87 36 0,70 0 0,-70 0 0,88 0 16,-53 0-16,-18 0 0,-17 0 0,17 0 0,-17 0 0,17 0 0,-18 0 0,-17-17 109,0-19-93,0 19-16,0-18 16</inkml:trace>
  <inkml:trace contextRef="#ctx0" brushRef="#br0" timeOffset="-142664.67">26405 19032 0,'18'0'62,"0"0"-62,17 0 16,-17 0-16,17 0 0,-17 0 0,17 0 0,-18 0 0,19 0 0,-19 0 15,19 0-15,-19 0 0,19 0 0,-19 0 0,18 0 0,-17 0 0,17 0 16,-17 0-16,35 0 0,-18 0 0,18 0 16,-35 0-16,88 0 0,-71 0 15,-17 0-15,17 0 0,-18 0 0,19 0 0,-19 0 0,19-17 0,-19 17 16,19 0-16,-19 0 0,18 0 0,-17 0 0,35 0 0,-53-36 0,35 36 0,-17 0 0,17 0 0,-17 0 0,35 0 0,-18 0 15,-17 0-15,17 0 0,18 0 0,-35 0 0,17 0 0,-18 0 0,19-17 0,-19 17 0,19 0 0,17 0 0,-36 0 0,36 0 0,0 0 16,-18 0-16,-17 0 0,17 0 0,18-35 0,-35 35 0,17 0 0,-17 0 0,17 0 0,-17 0 0,35 0 0,-1-18 16,-16 18-16,-19 0 0,19 0 0,-19 0 0,71-35 0,-35 35 15,-35 0-15,17 0 63,-17 0-48,17 0-15</inkml:trace>
  <inkml:trace contextRef="#ctx0" brushRef="#br0" timeOffset="-131433.61">23777 18856 0,'18'0'156,"17"0"-140,-17 0-16,17 0 0,-17 0 0,17 0 0,-17-18 16,17 18-16,-17 0 0,17 0 0,-18 0 0,19 0 0,-36-35 0,17 35 0,19 0 15,-19 0-15,19 0 0,-19 0 0,-17-18 0,35 18 0,-17 0 16,17-35-16,-17 35 0,17 0 0,-17 0 15,-18-17-15,35 17 0,18 0 0,-35-36 0,17 36 0,-17 0 0,17-17 16,-17 17-16,17 0 0,-17 0 0,17 0 0,-35-36 0,17 36 0,19 0 16,-19 0-16,-17-17 0,36 17 0,-19 0 78</inkml:trace>
  <inkml:trace contextRef="#ctx0" brushRef="#br0" timeOffset="-123009.45">22031 17268 0,'-18'0'78,"-35"0"-78,18-17 16,18 17-16,-19 0 31,19 0-31,-19 0 16,19 0-16,-19 0 0,19 0 0,-19 0 15,19 0-15,-18 0 0,17 0 0,-17 0 0,17 0 16,-88 17-16,71-17 16,17 0-16,18 18 0,-35-18 187,17 0-171,18 35-16,-35-35 0,35 18 0,-18-18 15,18 35-15,-35-35 0,35 18 0,0 17 16,-17-35-16,17 18 0,0 17 16,-36-35-16,36 18 0,-17 17 0,17-17 15,-36-18-15,36 35 16,-53 18 0,53-35-16,-17 17 0,17-18 15,0 19-15,-36-36 16,36 17-16,0 19 0,0-19 47,0 19 0,0-19-47,0 18 15,0-17-15,18-18 16,-18 35-16,53 18 15,-53-35-15,35-18 0,-17 0 0,17 35 16,-17-35-16,17 0 63,-17 0-32,17 18-31,-17-18 0,17 0 15,-17 0-15,17 0 0,-17 0 47,17 0-31,-18 0 0,19 0-16,-19 0 0,19 0 15,-36-18-15,17 18 0,19 0 78,-19 0-62,18 0-16,-17-17 16,17 17-1,-17 0 1,-18-36-16,35 36 31,-35-17-31,18 17 0,-18-36 16,35 36-16,-17-17 0,17 17 0,-17 0 15,17 0-15,-35-36 0,18 36 16,17 0 46,36-17-46,-36 17-16,-18 0 0,19 0 16,-36-35-16,17 35 15,-17-18 17,0-17-17,0 17-15,0-17 16,0 17-16,0-17 31,0 17-31,-17 18 16,17-35-16,0 17 0,0-17 15,-18 35-15,18-18 0,0-17 0,-35 35 16,35-18-16,-53-34 16,53 16-16,-18 36 0,18-17 0,0-19 0,-35 36 0,35-17 15,0-19-15,-18 36 0,18-17 0,-35 17 0,35-36 16,-18-16-16,18 34 15,0-17-15,-35 35 16,18 0-16,17-18 0,-36 18 16,36-35-16,-17 35 0,-19 0 15,36-18-15,-17 18 0,-19 0 0,19 0 0,17-35 0,-36 35 16,19 0-16,-18 0 0,17 0 16,18-18-16</inkml:trace>
  <inkml:trace contextRef="#ctx0" brushRef="#br0" timeOffset="-116587.48">20408 17339 0,'35'0'94,"-35"35"-94,18-35 16,17 0-16,-35 18 0,18-18 0,17 0 0,-17 0 15,-18 35-15,35-35 0,-17 0 0,141 71 16,-124-71-16,-17 0 0,17 35 0,-18-35 0,19 0 0,122 53 16,-105-35-16,-35 17 0,70-17 15,-17 17-15,-71-53 47,-18 18 31,18-35-62</inkml:trace>
  <inkml:trace contextRef="#ctx0" brushRef="#br0" timeOffset="-115004.86">20638 17304 0,'-36'0'93,"-34"0"-77,34 0-16,36 17 16,-17-17 15,17 18-31,-36-18 16,36 35-16,0-17 0,-17-18 171,17 35 95,0-17-250,17-18-16,1 0 15,-18 35 79,0-17-78,35-18 31</inkml:trace>
  <inkml:trace contextRef="#ctx0" brushRef="#br0" timeOffset="-106278.64">22190 17374 0,'17'0'78,"19"0"-62,-19 0-16,19-17 0,-19 17 0,18 0 0,-17 0 15,17 0-15,-17 0 0,17 0 0,-17 0 0,17-36 0,-17 36 0,17 0 0,-17 0 16,17 0-16,-17 0 0,17 0 0,-17 0 0,17 0 0,-17 0 0,246 0 16,-229 0-16,36 0 0,-36 0 0,-17 0 15,17 0-15,-17 0 0,17-17 0,-17 17 0,17 0 0,18 0 0,-35 0 0,34 0 0,-16-36 0,17 36 0,-36 0 16,19 0-16,-19-17 0,18 17 0,-17 0 0,17-35 0,-17 35 0,17-18 0,-17 18 0,17-35 0,-17 35 0,17-18 16,-17 18-16,17-35 0,-17 17 0,17 18 0,-35-35 0,18 35 0,-18-18 0,35 18 0,-17 0 0,17-35 0,-18 17 15,19-17-15,-19 35 0,-17-18 0,36 18 0,-19-35 0,19 17 0,-19 18 0,18-35 0,-17 18 0,17 17 0,-17-36 0,17 19 16,-17-19-16,17 36 0,-17-17 0,17-19 0,-17 19 0,17-19 0,-17 36 15,-18-17-15,35 17 47,71 0-47,-89-35 16,19 35-16,-19 0 0,19 0 0,-19 0 0,19-18 0,16 18 0,-34 0 0,17 0 0,-17 0 0,17-35 0,18 35 16,-35 0-16,17 0 0,-17 0 0,70-18 0,-70-17 0,17 35 0,-17 0 0,17 0 0,-35-18 0,53 18 0,70-53 15,-17 18-15,-71 17 0,-17 18 0,17 0 0,18-35 0,0 35 0,-53-18 16,53 18-16,-35-35 0,17 35 0,-17 0 0,17 0 0,-35-18 0,17 18 0,19 0 0,-19 0 15,-17-35-15,36 35 0,-19 0 16,19 0 0,-19 0-16,18 0 0,-17 0 15,17 0-15,-17 0 0,17 0 0,-17 0 0,17 0 0,-17 0 16,17 0-16,-17 0 47,17 0-47,-17 0 15,17 0-15,-17 0 0,17 0 0,-17 0 0,17 0 16,-18 0-16,19 0 0,-36-17 0,17 17 0,19 0 16,-19 0 62,19 0-63,-19 0 1,18 0-16</inkml:trace>
  <inkml:trace contextRef="#ctx0" brushRef="#br0" timeOffset="-105481.02">26776 16140 0,'0'17'157,"17"-17"-142,-17 18 32,18-18-47,-18 35 16,35-35-16,-35 18 15,-17-18 110,-36 35-109,18-35-16,35 18 0,-18-18 0,-17 0 16,35 35 124</inkml:trace>
  <inkml:trace contextRef="#ctx0" brushRef="#br0" timeOffset="-101613.45">22878 16369 0,'17'0'63,"-17"18"-48,36-18-15,-36 35 0,17-35 0,-17 17 0,53-17 0,-18 0 0,18 36 16,-35-19-16,17-17 0,-17 0 0,17 0 0,-17 36 0,17-36 0,18 0 0,-35 17 15,17-17-15,-17 0 0,17 36 0,18-36 0,-36 0 0,19 0 0,-19 0 16,19 0-16,-19 0 47,18 0-47,-17 0 0,17-18 0,-17 18 16,17 0-16,-35-35 0,18 35 0,70 0 0,-88-18 0,53 18 15,-35 0-15,17 0 0,-17 0 0,-18-35 0</inkml:trace>
  <inkml:trace contextRef="#ctx0" brushRef="#br0" timeOffset="-94420.45">17321 10125 0,'0'53'0,"0"-36"0,0 19 0,0-19 0,-17 18 15,17-17-15,0 17 0,0-17 16,0 17 62,-36-35-78,36 18 0,0 17 0,0-17 16,0 17 15,0-17-15,18 88-1,-18-71-15,0-17 0,0 34 16,0-16-1</inkml:trace>
  <inkml:trace contextRef="#ctx0" brushRef="#br0" timeOffset="-93057.26">17268 12912 0,'0'17'94,"0"1"-79,0 17-15,0-17 16,0 88 0,0-71-16,0-17 0,0 17 0,0-17 0,0 17 15,0-18-15,0 19 0,0-19 0,0 19 16,0-19-16,0-34 156</inkml:trace>
  <inkml:trace contextRef="#ctx0" brushRef="#br0" timeOffset="-92617.26">17304 12788 0,'-36'35'15,"19"-35"1,17 18-16,0 17 16,0-17-16,-35-18 0,35 35 0,0-17 15,-18-18 17</inkml:trace>
  <inkml:trace contextRef="#ctx0" brushRef="#br0" timeOffset="-91961.47">17268 12929 0,'0'-17'31,"0"-19"-31,18 36 0,-18-17 0,35 17 0,-35-36 16,0 19-16,18 17 15,17 0 235,-17 17-234,-18 1-16,35-18 0,-35 35 16,18-35 46</inkml:trace>
  <inkml:trace contextRef="#ctx0" brushRef="#br0" timeOffset="-89942.28">17110 10689 0,'17'0'110,"19"0"-95,-19 0-15,19 0 0,-36 18 0,17-18 0,18 0 16,-35 17-16,18-17 0,-18 36 234,35-36-218,-35 17-16,0-34 156,18 17-156,-18-18 16,35 18-16,-35-35 0,18 35 0,17 0 16,-35-18-16,0-17 15,18 35-15,-18-18 16,35 18-16,-17 0 0,-18-35 0,0 17 0,35 18 15,-35-35-15,18 35 0,-18-18 0,0-17 0,35 35 16,-35-17-16,0-19 0,18 36 0</inkml:trace>
</inkml:ink>
</file>

<file path=ppt/ink/ink8.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31:02.020"/>
    </inkml:context>
    <inkml:brush xml:id="br0">
      <inkml:brushProperty name="width" value="0.05292" units="cm"/>
      <inkml:brushProperty name="height" value="0.05292" units="cm"/>
      <inkml:brushProperty name="color" value="#FF0000"/>
    </inkml:brush>
  </inkml:definitions>
  <inkml:trace contextRef="#ctx0" brushRef="#br0">19967 8061 0,'18'0'203,"17"0"-203,-17 0 0,17 0 16,-17 0-16,17 0 0,-17 0 0,17 0 0,-17 0 16,87-18-16,-69 18 0,-19 0 15,19 0-15,-36-35 16,17 35 218</inkml:trace>
  <inkml:trace contextRef="#ctx0" brushRef="#br0" timeOffset="3936.24">20285 8061 0,'17'0'62,"19"0"-62,-19 0 16,19 0-1,-19 0 1,18 0-16,-17 0 0,17 0 0,-17 0 16,17 0-16,-17 0 0,17 0 0,-17 0 0,17 0 0,-17 0 0,17 0 0,18 0 0,-35 0 15,17 0-15,-17 0 0,17 0 0,-18 0 0,19 0 0,-19 0 0,36 0 0,53 0 0,53 0 16,-106 0-16,35 0 0,35 0 0,-34 0 0,-72 0 15,71 0-15,-35-18 0,0 18 0,18 0 0,17 0 0,-70 0 0,17 0 0,18 0 0,0 0 0,-36-35 0,19 35 16,-19 0-16,19 0 0,-19 0 0,19 0 0,-19 0 0,18 0 63,-17 0-63,17 0 0,-17 0 15,35 0-15,-18 0 0,142 0 16,-89 0-16,-71 0 0,19 0 0,-19 0 0,19 0 0,-19 0 0,19 0 15,-19 0-15,18 0 0,-17 0 79,17 0-79,-17 0 0,17 0 15,-17 0-15,17 0 0,-17 0 0,17 0 16,-17 0-1,17 0 1,-17 0-16,17 0 16,-17 0-16,17 0 0,-17 0 0,17 0 0,-18 0 15,125-18-15,-125 18 0,18 0 16,-17 0-16,17 0 0,-17 0 0,17 0 16</inkml:trace>
  <inkml:trace contextRef="#ctx0" brushRef="#br0" timeOffset="6867.02">4339 11536 0,'18'0'47,"-1"0"-31,19-35-16,-19 35 0,19 0 0,69-18 15,-87 18-15,-18-35 31,35 35-15,36-18-16,-36-17 16,18 17-16,-53-17 15,18 35-15,-18-18 0,0-17 16,35 35-16,-17 0 156,17-18-156,-17 18 0,17-35 16,-17 35-16,17 0 62,-18 0-30,19 0-32,-19-18 0,19 18 0,-19 0 15,-17-35 1</inkml:trace>
  <inkml:trace contextRef="#ctx0" brushRef="#br0" timeOffset="8612.54">4974 11060 0,'0'-36'31,"18"36"469,-1 0-422,-17 18-62,36-18-1,-36 35-15,17-35 0,19 18 0,-19-18 16,-17 35-16,36-35 0,-19 0 31,18 0 0,-52 0 172,17 18-187,-35-18-16,17 35 16,-17-35-16,35 18 0,-18-18 15,18 35 1,0-17-16,0 17 62,0 18-46,0-36-16,0 19 0,0-19 16</inkml:trace>
  <inkml:trace contextRef="#ctx0" brushRef="#br0" timeOffset="10538.24">4904 18486 0,'35'-18'46,"-35"-17"-46,0 17 16,0-17-16,0 17 0,0-17 0,0 17 16,18-17-16,-18 17 0,35-17 15,-18 17-15,-17-17 0,36 35 16,17-18-16,-36 18 0,19 0 16,-36-35-16,17 35 0,18 0 0,-17 0 15,35 0-15,-53-17 31,35 17 16</inkml:trace>
  <inkml:trace contextRef="#ctx0" brushRef="#br0" timeOffset="14027.26">5115 17886 0,'36'0'172,"-19"0"-172,18 17 0,-17 1 15,17-18-15,-35 35 0,18-35 0,17 0 0,-17 18 0,17 17 16,-17-35-16,17 18 0,-17-18 0,17 0 0,-35 35 0,18-35 0,17 0 15,-17 0-15,17 0 0,-35 18 0,18-18 0,17 0 16,-18 0-16,-34 0 219,-1 0-219,-17 35 15,17-35 32,18 18 203,0 17-172,-35-35-78,35 18 16,-18-18-16,18 35 16</inkml:trace>
  <inkml:trace contextRef="#ctx0" brushRef="#br0" timeOffset="20172.52">4886 12929 0,'18'0'78,"17"0"-78,-17 0 16,34 18-16,-16-18 0,-19 35 0,19-35 0,17 0 0,-36 0 0,36 18 0,35-18 0,-70 0 15,70 0-15,-35 0 0,-35 0 0,17 0 0,18 0 0,-35 0 0,70 0 0,-71 0 0,19 0 0,17 0 0,-1 0 0,1 0 16,0 0-16,-35 0 0,17 0 0,36 0 0,-18-18 0,0 18 0,-18 0 0,-17 0 0,34-17 16,-16 17-16,-19 0 0,72-36 0,-37 36 0,-34 0 0,-18-17 0,35 17 0,-17 0 0,17 0 0,124-53 15,-88 0-15,-18 53 0,-18-35 0,18 35 0,-36-18 16,19 18-16,-19-35 0,36 35 0,-18 0 0,-17-18 0,17 18 0,-17 0 0,17 0 15,-35-35-15,18 35 0,17 0 16,-17 0-16,17 0 0,-17 0 16,17 0-16,-17 0 0,193 0 15,-175 0-15,-19 0 0,19 0 0,-19 0 0,124 0 16,-123 0-16,17 0 0,-17 0 94,17 0-94,-17 0 0,-18 17 0,35-17 15,18 36 1,-35-36-16</inkml:trace>
  <inkml:trace contextRef="#ctx0" brushRef="#br0" timeOffset="20924.02">8167 12453 0,'-18'0'0,"-17"0"16,17 0-16,-17 0 15,17 0 1,18 18-16,-35-18 0,17 0 0,18 35 0,-35-35 16,35 18-16,-17-18 15,34 35 79,1-17-94,17-18 0,-17 35 0,-18-18 16,35-17-16,-17 0 0,-18 36 0,35-36 0,-35 17 0,18-17 0,17 36 0,-18-36 15,-17 17-15,36 19 16,-54-36 31,18 17-32,-35-17-15,17 53 16,18-18-16,0-17 0,0 17 16,-35-35 15,17 0-15,-17 0-16,17 0 0,-17 0 15,17 0-15,36 0 63,0 0-63</inkml:trace>
  <inkml:trace contextRef="#ctx0" brushRef="#br0" timeOffset="23796.44">5856 18168 0,'0'-18'93,"35"18"-93,-17 0 0,17-35 0,-17 35 0,17 0 0,-17 0 0,-18-17 0,53-19 16,-18 36-16,-17 0 0,17-17 0,-17 17 0,17-36 0,-17 36 0,17 0 0,-18-17 0,36-19 0,-17 36 0,-19-17 0,177-36 16,-123 0-16,-18 53 0,35-53 0,-35 18 15,0 35-15,-36-18 0,19 18 0,17-35 0,-36 35 0,-17-18 0,36 18 0,-36-35 16,17 35 31,18 0-47,-17 0 0,17 0 0,-17 0 15,-18-18-15,35 18 0,-17 0 0,17 0 0,-35-35 16,18 35-16,17 0 0,-17 0 0,-18-18 47,35 18-16,-35-35-15</inkml:trace>
  <inkml:trace contextRef="#ctx0" brushRef="#br0" timeOffset="24409.75">7355 17357 0,'18'0'110,"0"0"-110,17 0 0,-17 0 0,17 0 0,-17 0 0,17 0 0,-18 0 15,19 0-15,-19 0 0,19 0 0,-19 0 0,19 0 0,-19 0 0,18 0 16,-35-36 15,0 19-15,18 17-16,-18 17 31,0 1-15,-18-18-16,1 0 0,17 35 0,-35-35 15,17 0-15,36 0 32,-36 0-1,18 18-31,-35 17 0,35-17 16,0 17-16,0-17 0,0 17 15,0-17-15,0 17 0,0-17 0,0 17 0,0-17 16,17 34-16,-17-16 15</inkml:trace>
  <inkml:trace contextRef="#ctx0" brushRef="#br0" timeOffset="29324.55">10442 13864 0,'-17'0'94,"-19"0"-79,36-35-15,-17 35 0,-19 0 16,19-18-16,-19 18 0,19 0 0,-18 0 0,17-35 0,-17 35 0,17 0 0,-17 0 0,17 0 16,-17-18-16,17 18 0,-17 0 0,17 0 0,-17 0 0,17 0 0,-17 0 0,17 0 15,-17 0-15,18 0 16,17 18-1,-36-18-15,19 0 16,-19 0-16,19 18 16,-19-18-16,19 0 0,17 35 0,-36-35 0,19 0 0,-18 0 0,17 18 15,-17-18-15,17 35 0,-17-35 0,35 17 0,-18-17 0,-17 0 0,35 36 0,-18-36 16,18 17-16,-35-17 0,35 36 0,-18-36 0,18 17 0,-35-17 0,35 36 0,0-19 0,-18-17 0,18 35 16,0-17-16,0 17 0,-35-17 0,35 17 0,0-17 0,0 88 15,0-71 1,0-17-16,0 17 0,0-17 0,18-18 15,-18 35-15,0-17 16,35 17-16,-35-18 16,18-17-16,17 53 15,-35-17-15,18-36 0,-18 17 0,35-17 0,-35 36 16,17-36-16,-17 17 0,36-17 0,-36 35 0,17-35 0,36 18 16,-53 17-16,36-35 0,-36 18 0,17-18 0,18 0 15,-17 35-15,17-35 0,-17 0 0,17 0 0,-17 18 0,17-18 0,-17 0 0,17 0 0,-17 0 16,17 35-16,-17-35 0,17 0 0,-17 0 0,17 0 0,-17 0 0,-18 18 0,35-18 0,18 0 0,0 0 0,-36 0 15,19 0-15,-19 0 0,18 0 0,-17 0 0,17 0 0,-17 0 0,17 0 0,-17 0 16,17 0-16,-17 0 16,17 0-1,-35-18-15,18 18 0,-18-17 0,35 17 16,-35-36-16,0 19 0,18 17 0,17-36 0,-35 19 0,0-19 16,18 36-16,17-17 0,-35-18 0,18 35 0,17-18 0,-18-17 0,-17 17 0,36 18 0,-19-35 0,19 17 0,-19 18 15,19-35-15,-36 17 0,17 18 0,18 0 0,-17-35 0,17 17 0,-17 18 0,-18-35 0,35 35 0,-17-18 16,17 18-16,-35-35 0,18 35 0,17 0 0,-35-18 0,18 18 0,17-35 0,-17 18 0,-18-19 15,35 36-15,-35-53 16,0 36-16,0-19 0,0 19 16,0-19-16,0 19 0,0-18 15,0 17-15,0-17 0,-18 17 0,18-17 16,-35 35-16,35-18 0,0-17 16,-18 35-16,18-18 0,-35 18 15,-18-35-15,36 35 16,-19-18-16,19 18 0,-19 0 0,19 0 15,-19 0-15,19 0 0,-18 0 0,17 0 0,-17 0 16,17 0-16,-17 0 0,17 0 0,-17 0 0,17 0 0,-17 0 0,17 0 0,-17 0 0,17 0 16,-17 0-16,17 0 0,-17 0 0,18 0 0,-19 0 0,19 0 0,-19 0 0,19 0 15,-19 0-15,19 0 0,-19 0 0,-122 18 16</inkml:trace>
  <inkml:trace contextRef="#ctx0" brushRef="#br0" timeOffset="36661.23">20320 10548 0,'18'0'78,"-1"0"-63,19 0-15,-19 0 0,18 0 0,-17 0 16,17 0-16,-17 0 0,17 0 0,-35-18 0,18 18 0,17 0 0,-17 0 0,17 0 0,18 0 16,-35 0-16,17 0 0,-17 0 0,17-35 0,-17 35 0,17 0 0,-18 0 0,19 0 0,-19 0 0,36 0 0,-17 0 0,-19 0 15,89-17-15,-53 17 0,-18 0 0,-17 0 0,194 0 0,-54 0 16,-122 0-16,87 0 0,-70 0 0,35 0 0,-70 0 0,70 0 0,-70 0 15,87 0-15,1 0 0,-70 0 0,16 0 0,-34 0 0,35 0 0,0 0 0,0 0 0,0 0 0,-18 0 0,-17 0 0,35 0 16,35 0-16,-71 0 0,19 0 0,-19 0 0,19 0 0,-19 0 0,19 0 0,-19 0 0,36 0 0,-18 0 0,-17 0 16,17 0-16,-17 0 0,17 0 0,-17 0 31,17 0-31,-17 0 16,17 0-16,-17 0 0,17-36 0,-17 36 0,17 0 0,-17 0 0,17 0 15,35 0-15,-34-17 0,-19 17 0,19 0 0,-19 0 0,18 0 0,18 0 0,0 0 0,-35 0 0,35 0 0,-18 0 16,-17 0-16,17 0 0,-17 0 0,17 0 0,-17 0 0,17 0 0,35 0 0,-34 0 0,17 0 0,0 0 0,-36 0 15,18 0-15,-17 0 0,17 0 0,-17 0 0,17 0 0,-17 0 0,17 0 0,-17 0 16,17 0 31,177 0-31,-195 0-16,19 0 0,-19 0 0,19 0 0,-19 0 0,19 0 0,-19 0 0,18 0 0,-17 0 0,70-36 15,-70 36-15,70 0 0,-17 0 0,-18 0 0,-18 0 0,18 0 0,53 0 0,-89 0 16,19 0-16,34 0 0,-35 0 0,-17 0 0,17 0 0,-17 0 0,17 0 0,18 0 0,-35 0 0,17 0 0,-17 0 15,17 0-15,-17 0 0,17 0 0,-17 0 0,17 0 0,-18 18 16,19-18-16,-19 0 0,19 0 0,-19 0 0,19 0 0,-19 0 16,18 0-16,-17 0 0,17 0 0,-17 0 0,17 0 0,-17 0 0,17 35 0,-17-35 0,17 0 0,18 0 0,-35 0 15,17 0-15,-17 0 0,17 0 0,18 0 0,-36 0 0,19 0 0,-19 0 0,36 18 0,-17-18 0,16 0 0,-34 0 0,17 0 16,18 0-16,-35 0 0,17 0 0,18 35 0,-35-35 0,17 0 0,18 18 0,0-18 0,-35 0 0,17 0 0,-18 0 0,36 0 16,-17 35-16,87-17 0,-88-18 0,-17 0 0,35 0 0,-18 0 0,-17 35 0,17-35 0,-17 0 0,17 0 15,-17 18-15,35-18 0,-18 0 0,-17 0 0,-18 35 0,35-35 0,-18 0 0,19 0 0,-19 0 0,36 18 16,-17-18-16,-19 0 15,18 0-15,-17 0 16,17 0-16,-17 0 0,17 0 0,-17 0 0,17 0 0,-17 35 0,17-35 0,-17 0 0,17 0 16,-17 0-16,35 0 0,0 0 0,-18 0 0,18 0 0,-36 0 0,36 0 0,-17 0 0,-19 0 0,36 0 0,53 17 15,-71-17-15,-17 0 0,17 0 0,18 0 0,-35 0 0,17 0 0,18 36 0,-35-36 0,34 0 0,1 0 0,0 17 16,0-17-16,0 0 0,-18 0 0,-17 36 0,35-36 0,-18 0 0,-17 17 0,70-17 16,-70 0-16,17 0 78,-17 0-78,17 0 0,-17 0 0,17 0 15,-18 0-15,19 0 0,-19 0 0,19 0 0,-19 0 0,19 0 16,-19 0-16,18 0 62,18 0-62,-35-17 16,17 17-16,-17 0 0,-18-18 0,35 18 16,-35-35 31,18 35-47,-18-18 0,35-17 0,-17 35 15,-18-18-15,35-17 0,-17 17 0,17 18 0,-17-35 16,17 17-16,-17-17 0,17 17 0,-18 18 0,-17-35 0,36 35 15,-19-17-15,19-19 0,-36 19 0,0-19 16,0 19-16,17 17 0,-17-36 0,0 19 0,0-19 0,0 19 0,0-18 16,0 17-16,0-17 0,0 17 0,0-17 0,0 17 0,0-17 15,0 17-15,0-17 0,0 17 0,0-17 0,0 17 0,0-17 0,0 17 0,0-17 0,0 18 16,0-36-16,0 17 0,0 19 0,0-19 0,0 19 0,0-19 0,-17-34 16,17 17-16,0 18 0,0 17 0,0-17 0,0-18 0,0 35 15,0-17-15,0 17 0,-18 18 47,-17 0-47,35-35 0,-18 35 0,-17 0 0,17 0 16,-17 0-16,17-18 0,-35 18 0,18-35 0,17 35 0,-17 0 0,18 0 15,-36-17-15,-36-19 0,72 36 0,-19-17 0,-16 17 16,34 0-16,-35-36 0,18 36 0,17 0 0,-17-17 0,17 17 0,-17 0 0,17 0 16,-35 0-16,18-36 0,17 36 0,-17 0 0,18 0 0,-19 0 0,19-17 0,-19 17 0,19 0 0,-19 0 15,19 0-15,-19 0 0,19-36 0,-18 36 0,17 0 0,-17 0 0,-18 0 0,0 0 0,35 0 0,-17-17 0,17 17 0,-17 0 0,-36 0 16,-17 0-16,71 0 0,-19-35 0,-17 35 0,0 0 0,-52-18 0,52 18 0,-53 0 0,53 0 0,-18-35 0,19 35 15,-107 0-15,71-18 0,-18 18 0,53 0 0,0-35 0,0 35 0,-106 0 0,106 0 0,36-18 0,-89 18 16,0 0-16,53-35 0,-141 35 0,18-18 0,70 18 0,71-35 0,-124 17 16,35 18-16,36-35 0,35 35 0,36 0 0,-72 0 0,-16-18 0,87 18 0,-35 0 0,18-35 15,-36 35-15,36 0 0,-18 0 0,35 0 0,-70 0 0,71-18 0,-36 18 0,17 0 0,-17 0 0,0 0 16,36 0-16,-36-35 0,-35 35 0,70 0 0,-17 0 0,-18 0 0,35 0 0,-17-17 0,17 17 0,-17 0 16,-35 0-16,17 0 0,17 0 0,19 0 0,-19 0 0,19 0 0,-36 0 0,18 0 0,-18 0 0,35 0 15,-17 0-15,17 0 0,-17 0 0,-18-36 0,35 36 0,-17 0 0,17 0 0,-35 0 0,-35 0 0,71 0 0,-36 0 0,17 0 16,-17 0-16,36 0 0,-36 0 0,-106 0 0,71-17 0,35 17 15,35 0-15,-70 0 0,71 0 0,-19 0 0,19 0 0,-19 0 0,19 0 16,-19 0 15,19 0-31,-18 0 0,17 0 16,-17 0-16,35-36 0,-18 36 0,-17 0 0,-18 0 0,35 0 0,-17 0 0,17 0 0,-17 0 0,17 0 0,-17 0 16,17 0-16,-17 0 0,-18-17 0,0 17 0,36 0 0,-72 0 0,37 0 0,-107 0 0,-106-36 15,195 36-15,-19 0 0,37 0 0,-1 0 0,0 0 16,0-17-16,35 17 0,-17 0 0,-18 0 0,0 0 0,0 0 0,36 0 0,-19 0 0,19 0 15,-19 0-15,19 0 0,-19 0 0,19 0 0,-19 0 16,19 0 0,-18 0-16,17 0 0,-17 0 15,17 0-15,-17 0 0,-18 0 0,35 0 0,-88 0 16,71-36-16,-18 36 0,36 0 0,-36 0 0,17 0 0,19 0 0,-19 0 0,19 0 16,-36 0-16,18 0 0,17 0 0,-17 0 0,17 0 0,-17 0 78,17 0-63,-17 0-15,-230 0 16,195 0-16,34 0 0,19 0 0,-19 18 0,-16-18 0,34 0 0,-17 0 0,-18 35 0,35-35 16,-17 0-16,17 0 0,-17 0 0,17 0 0,-17 0 0,35 18 0,-18-18 0,18 35 93,0-17-77,0 17-16,0-17 0,0 17 16,0-17-16,0 17 0,0-17 15,18-18-15,-18 35 0,0-17 0,0 17 16,18-35-16,-18 18 0,0 17 0,35-35 15,-35 17-15,0 19 0,0-19 0,18-17 0,-18 36 0,0-19 16,35-17-16,-35 36 0,0-19 0,17-17 0,-17 35 0,0-17 16,0 17-16,0-17 0,36-18 0,-36 35 0,0-17 0,0 17 15,0-17-15,0 17 0,0-17 0,0 17 0,0-17 16,17 70 0,-17-70-16,0 17 31,0-18 0,36-17-31,-36 36 0,0-19 0,17-17 0,-17 36 16,0-19-16,36-17 0,-36 53 0,0-18 0,0 18 15,0-35-15,17 17 0,-17-17 0,0 17 0,0-17 0,0 17 0,0-17 0,0 17 0,0-17 16,0 17-16,0-17 0,0 17 0,0-17 0,0 17 0,0-18 16,0 19-16,0-19 0,0 19 15,35-36-15,-35 17 16,0 19 62,0-19-78,0 18 0,0-17 16,0 17 140,0-17-156,0 17 31</inkml:trace>
  <inkml:trace contextRef="#ctx0" brushRef="#br0" timeOffset="38320.14">24201 9331 0,'17'0'31,"18"0"-15,-17 0-1,17 0-15,-17 0 0,17 0 16,-17 0-16,17 0 0,-35-18 0,18 18 16,17 0-16</inkml:trace>
  <inkml:trace contextRef="#ctx0" brushRef="#br0" timeOffset="47735.7">11218 15046 0,'18'0'63,"0"0"-63,17 0 0,-17 0 0,17 0 16,-18 0-16,19 0 0,-19-18 0,19 18 0,-19 0 0,19 0 15,-19 0-15,195-53 16,-124 18-16,-35 35 0,-35 0 0,35 0 0,-18 0 0,-18 0 0,19 0 0,17-17 0,-36 17 0,89 0 15,35-36-15,-123 36 0,35 0 0,0 0 0,-18 0 16,-17 0-16,17 0 0,-17 0 0,17 0 0,-18 0 0,19 0 16,-19 0-1,19 0-15,-19 0 16,19 0-16,-19 0 16,124-17-16,-141-19 15,18 36-15,17 0 0,-17 0 0,17 0 0,-17-17 0,70 17 0,-35-36 16,-35 36-16,17 0 0,-18 0 0,19 0 15,-36-17-15,17 17 16,19 0-16,-19 0 16,19 0-16,-19 0 0,18 0 0,-17 0 0,17 0 15,-17 0-15,17 0 0,-17 0 0,17 0 0,-17 0 0,17 0 0,-17 0 0,17 0 16,-17-36-16,17 36 0,-17 0 0,70 0 0,-71 0 0,19 0 16,-19-17-16,19 17 0,17 0 15,-36 0 48</inkml:trace>
  <inkml:trace contextRef="#ctx0" brushRef="#br0" timeOffset="49441.86">11853 15575 0,'0'-17'94,"18"17"-94,0 0 0,17 0 0,-17 0 0,17 0 15,-18-36-15,19 36 0,-19 0 0,19-17 0,-19 17 0,19 0 16,-19 0-16,89-36 16,-71 36-16,-35-17 0,18 17 0,17 0 0,-17 0 62,17 0-62,-17 0 0,-18-36 0,35 36 16,-17 0-16,17 0 0,-17 0 0,-18-17 0,35 17 15,-17 0-15,17 0 0,-18-36 0,19 36 0,-19 0 16,19 0-16,-19 0 0,19 0 0,-19 0 16,-17-17 62,35 17-78,-17 0 0,17 0 0,-17 0 15,-18-35 1</inkml:trace>
  <inkml:trace contextRef="#ctx0" brushRef="#br0" timeOffset="54750.65">8855 9190 0,'17'0'62,"19"0"-62,-19 0 16,19 0-16,-19 0 0,18 0 0,18-18 0,-35 18 0,17 0 0,-17 0 0,17 0 0,-17-17 0,17 17 16,-17 0-16,35 0 0,-18 0 0,18 0 0,0-36 0,-36 36 0,19 0 0,-19 0 0,19-17 0,-19 17 0,19 0 15,16 0-15,-34-36 0,17 36 0,-17 0 0,17 0 0,-17-17 0,17 17 0,-35-36 0,18 36 16,17 0-16,-35-17 0,18 17 0,17-35 0,-17 17 0,17 18 0,-17-35 15,17 35-15,-35-18 0,18 18 0,17-35 0,-18 35 0,19-18 16,-19 18-16,-17-35 0,36 35 0</inkml:trace>
  <inkml:trace contextRef="#ctx0" brushRef="#br0" timeOffset="55462.65">10072 8749 0,'17'0'78,"19"0"-78,-19 0 15,19 0-15,-19 0 0,19 0 0,-19-18 0,18 18 16,-17 0-16,-18 18 172,-18-18-156,18 18-16,-17-18 0,17 35 0,-35-35 0,17 17 0,18 19 0,-35-36 0,17 17 15,18 19-15,-35-36 0,35 17 0,-18 19 0,-17-36 0,35 17 0,0 18 16,-18-17-16,-17-18 0,35 35 0,-18-17 0,18 17 0,0-17 15,-35-18-15,17 88 0,-17-70 16</inkml:trace>
  <inkml:trace contextRef="#ctx0" brushRef="#br0" timeOffset="59248.39">14446 10037 0,'18'0'62,"0"0"-62,17 0 16,-18 0-16,230-18 15,-141 18-15,-88 0 79,-18-18-79,35 18 15,-17 0-15,17 0 0</inkml:trace>
  <inkml:trace contextRef="#ctx0" brushRef="#br0" timeOffset="59974.86">14975 9913 0,'18'0'141,"0"0"-141,17 0 0,-17 0 15,-36 0 110,0 0-125,18 18 0,-35-18 0,17 0 16,-17 0-16,35 35 0,-17-35 0,-19 0 0,19 0 0,-19 18 0,19-18 16,-19 35-16,19-35 0,-19 0 0,36 18 15</inkml:trace>
  <inkml:trace contextRef="#ctx0" brushRef="#br0" timeOffset="60997.8">14975 9895 0,'18'0'125,"-18"18"-125,18 0 16,17-18-16,-35 35 0,18-35 0,-18 18 15,35 17-15,-17-35 0,-18 18 0,35-18 16,-35 35-16,0-18 141,-18-17-141,-17 0 0,17 0 0,-17 0 15,17 0-15,18 36 0,-35-36 110</inkml:trace>
  <inkml:trace contextRef="#ctx0" brushRef="#br0" timeOffset="72695.74">32156 13864 0,'35'0'0,"-17"0"31,17 0-31,-17 0 0,17 0 16,-18 0-16,19 0 0,-19 0 0,19 0 0,-19 0 0,19 0 0,34 0 15,-35-35-15,18 35 0,-35 0 0,17 0 0,-17 0 0,17 0 0,-17 0 0,35 0 0,0 0 0,-18 0 16,-17 0-16,34 0 0,90 0 0,-37-18 0,-87 18 0,35 0 0,35-35 15,-70 35-15,17 0 0,-17 0 0,35-18 0,-18 18 0,-17 0 0,17-35 0,-18 35 0,19 0 16,-19 0-16,-17-18 0,36 18 0,-54 0 156,-17 0-156,17 0 0</inkml:trace>
  <inkml:trace contextRef="#ctx0" brushRef="#br0" timeOffset="76440.02">18098 15840 0,'17'0'93,"-17"-18"-77,18 18-16,17 0 0,-17 0 0,-18-35 0,35 35 16,-17 0-16,-18-18 0,35 18 0,-17 0 0,-18-35 0,35 35 0,-18-18 0,19 18 15,-36-35-15,17 35 0,19-18 0,-19 18 0,19-35 0,-19 17 16,18 18-16,-35-35 0,18 35 0,17 0 0,-35-17 0,18 17 15,17-36 1,-17 36-16,-18-17 47,0-19-47,0 19 16,0-19-16,35 36 0,-35-17 0,0-19 0,0 19 15,0-18-15,0 17 0,0-17 16,0 17-1,-17 18 32</inkml:trace>
  <inkml:trace contextRef="#ctx0" brushRef="#br0" timeOffset="79521.22">23777 15716 0,'18'0'94,"17"0"-79,-17 0-15,17 0 0,-17 0 0,17 0 16,-17 0-16,17 0 0,-17 0 0,17 0 0,-18 0 0,19 0 0,-19 0 0,19 0 0,17 0 0,-36 0 16,18-35-16,-17 35 0,17 0 0,-17 0 0,17 0 0,-17 0 0,17 0 0,-17 0 0,17-18 0,36 18 0,-36 0 0,-17 0 15,35 0-15,-18 0 0,35-35 0,-17 35 0,35 0 0,-35-18 0,18 18 0,17 0 16,36-35-16,-89 35 0,71 0 16,-53 0-16,-36 0 0,19 0 31,-19 0-31,18 0 15,-17 0-15,17 0 0,18 0 0,-35 0 0,17 0 0,300-17 16,-299 17-16,17 0 0,-36 0 0,18 0 0,-17 0 0,35 0 16,106-36-16,-71 36 0,-35-17 0,0 17 0,17 0 0,-17 0 15,-17-36-15,-19 36 0,18 0 0,-17 0 0,17 0 0,-17 0 0,35 0 0,-18 0 0,-35-17 0,18 17 16,17 0 15,-17 0-15,17 0-16,-17 0 0,17 0 0,-17 0 0,17 0 0,-17 0 15,17 0-15,18 0 0,-36 0 0,36 17 0,0-17 0,-18 0 0,-17 0 16,35 0-16,-18 0 0,-17 0 0,17 0 0,-17 0 0,17 0 16</inkml:trace>
  <inkml:trace contextRef="#ctx0" brushRef="#br0" timeOffset="83057.36">19703 18856 0,'17'0'0,"19"0"0,-19 0 78,18 0-78,-17 0 0,17 0 0,-17 0 15,17 0-15,-17 0 0,17 0 0,-17 0 0,17 0 0,-17 0 0,35 0 0,-18 0 0,-17 0 16,17 0-16,-17 0 0,17 0 0,18 0 0,-36 0 0,72 0 0,-72 0 0,18 0 0,-17-18 0,17 18 16,18 0-16,-35 0 0,17 0 0,-17 0 0,35 0 0,-18 0 0,-17 0 0,17 0 0,-17 0 15,17-35-15,-17 35 0,17 0 0,-18 0 0,19 0 0,-19 0 16,19 0-16,69 18 15,-52-18-15,-35 35 0,17-35 16,-17 0-16,17 0 0,-17 18 0,17-18 0,18 0 0,-35 0 0,17 35 0,-17-35 16,35 0-16,-1 0 0,-16 18 0,17-18 0,-36 0 0,19 0 0,16 0 0,-34 0 0,35 0 15,194 0-15,-194 0 0,-35 0 16,17 0-16,-18 0 0,19 0 0,-19 0 0,19 0 0,-19 0 0,19 0 0,-19 0 0,18 0 0,-17 0 0,17 0 16,-17 0-16,17 0 0,-17 0 0,35 0 0,-18 0 0,-17 0 0,17 0 0,-17 0 15,35 0-15,-18 0 0,-17 0 0,17 0 0,-18 0 16,19 0 31,-36 35-47,17-35 0,19 0 0,-19 0 15,19 0-15,-19 0 0,18 0 0,-17 0 0,17 0 0,-17 0 16,17 0-16,-17 0 0,35 0 0,-18-18 0,36 18 0,-36 0 0,18 0 16,-35 0-16,17 0 0,-18 0 0,19 0 15,-19 0 32,19 0-47,-19 0 16,19 0-16,-19 0 0,18 0 0,-17 0 0,35 0 15,-18 0-15,18 0 0,-35 0 0,17 0 0,-17 0 0,17 0 16,-17 0-16,88 0 0,-71 0 16,-18 0 15,19 0-16,-19 0-15,19 0 0,-19 0 0,19 0 0,-19 0 0,124 0 16,-123 0-16,88 0 0,-53 0 0,53 0 0,-71 0 0,35 0 0,-34 0 0,34 0 16,-35 0-16,18 0 0,0-35 0,0 35 0,-35 0 0,70 0 0,-70 0 0,17 0 0,-17-18 0,17 18 0,18 0 15,-36 0-15,19 0 0,-19 0 0,19-35 0,-19 35 0,19 0 0,-19 0 0,18 0 0,-17 0 16,-18-18-16,35 18 0,-17 0 31,17 0 0,-17 0-31,17 0 0,-17 0 16,17 0-16,-35 18 0,18-18 0,17 0 0,-17 0 0,17 0 16,-17 0-16,-18 18 0,35-18 15,18 0 1,-36 0-16,19 0 0,-19 0 0,19 0 0,-19 0 16,19 0-16,-19 0 0,18 0 0,18 0 0,-35 0 0,35 0 0,35 0 15,-35 0-15,0 0 0,-35 0 0,35 0 0,-18 0 0,-18 0 0,19 0 0,-19 0 0,19 0 16,-19 0-16,19 0 0,-19 0 0,18 0 0,18 0 0,-35 0 0,17 0 0,-17 0 0,17 0 0,-35-18 15,18 18-15,17 0 0,-17 0 0,17 0 0,-17 0 0,17 0 32,-17 0-17,17 0-15,-17 0 0,17 0 16,-18 0-16,19 0 0,-19 0 0,19 0 0,-19 0 0,19 0 0,-19 0 0,230 0 16,-229 0-16,17 0 0,-17 0 0,70-18 15,-70 18-15,17 0 0,-18 0 0,19 0 0,-19 0 0,19 0 0,-19 0 0,19-35 0,-19 35 16,18 0-16,-17 0 0,17 0 0,-17 0 0,17 0 47,-17 0-47,17 0 15,-17 18-15,70-18 16,-70 0-16,17 0 0,-17 0 0,17 0 16,-17 0-16,17 0 15,-18 0 48,-17-18-32,36 18 47</inkml:trace>
  <inkml:trace contextRef="#ctx0" brushRef="#br0" timeOffset="85171.06">27587 15399 0,'18'0'31,"17"0"-31,-17 0 15,17 0-15,-17 0 0,17 0 0,-17 0 0,17 0 16,-17 0-16,17 0 0,-18 0 0,19-36 0,-19 36 0,19 0 0,-19 0 0,19 0 0,16 0 0,-34 0 16,17-17-16,-17 17 0,17 0 0,18 0 0,0 0 0,-35 0 0,17 0 0,18 0 0,0 0 0,-35 0 15,17 0-15,18 0 0,-36 0 0,19 0 0,-19 0 0,36 0 0,-18 0 0,-17 0 0,17 0 0,-17 0 0,17 0 0,-17 0 16,17 0-16,-17 0 0,17 0 0,-17 0 0,17 0 0,-17 0 0,17 0 0,-17 0 0,17 17 16,-17-17-16,17 0 0,-18 0 0,19 0 15,-19 0 1,19 0-16,-19 0 15,19 0-15,-19 0 0,18 0 0,-17 0 16,17 0-16,-17 0 0,-18 18 0,35-18 0,-17 0 0,17 0 16,-17 0-16,-36 0 125</inkml:trace>
  <inkml:trace contextRef="#ctx0" brushRef="#br0" timeOffset="89305.48">28575 17427 0,'18'0'31,"-1"0"-31,19 0 16,-19 0-16,18 0 0,18 0 0,-35 0 0,17 0 0,-17 0 0,17 0 15,-17 0-15,35 0 0,-18 0 0,18 0 0,-35 0 0,17 0 0,18 0 0,-36 0 0,19 0 0,-19 0 0,19 0 0,-19 0 16,19 0-16,16 0 0,1 0 0,-35 0 0,17 0 0,18 0 0,-35 0 0,17 0 0,18 0 0,-35 0 0,17 0 0,18 0 15,17 0-15,-17 0 0,-17 0 0,-19 0 0,36 0 0,-18 0 0,-17 0 0,35 0 0,0 0 0,-18 0 0,-17 0 16,17 0-16,18 0 0,0 0 0,-35 0 0,17 0 0,18 0 0,-36 0 0,19 0 0,-19 0 0,19 0 0,-19 0 0,19 18 16,16-18-16,-34 35 0,17-35 0,18 0 0,0 18 0,0-18 0,-35 0 15,17 35-15,-17-35 0,17 0 0,-17 0 0,17 0 0,-17 18 16,17-18-16,-18 0 0,19 0 16,-19 0-1,19 0-15,-19 0 16,19 0-16,-19 0 0,18 0 0,71 0 15,-88 0 1,17 0-16,-17 0 0,17 0 0,-17 0 16</inkml:trace>
  <inkml:trace contextRef="#ctx0" brushRef="#br0" timeOffset="93307.79">29192 16334 0,'0'35'15,"0"-17"1,0 17-16,0-18 0,0 19 0,0-19 0,0 19 0,-17-19 15,17 19-15,0-19 0,0 18 0,-18-35 0,18 53 0,-35-35 0,35 17 0,-18-17 16,18 17-16,0-17 0,-35 17 0,17-17 0,-17 35 0,35-18 0,-18-35 0,18 18 0,-35 17 16,35-17-16,0 34 0,-18-16 0,18-19 0,-35 19 0,35-19 0,0 19 0,-17-36 0,17 17 0,0 18 15,0-17-15,0 17 0,0-17 0,0 17 0,0-17 0,0 17 0,0-17 0,0 17 0,0-17 0,0 17 16,0-17-16,0 17 0,0-17 0,0 17 0,0-17 0,0 17 0,0-53 94,0-17-79</inkml:trace>
  <inkml:trace contextRef="#ctx0" brushRef="#br0" timeOffset="94397.76">29210 16351 0,'0'-35'16,"35"35"0,1 0-16,-19-18 0,18 18 0,-17 0 0,17 0 0,-17-35 0,35 35 0,53-18 15,-18 18-15,-70 0 0,17 0 0,-17 0 0,17 0 16,18 0-16,-36 0 0,19 0 0,-19 0 0,19 0 0,-19 0 0,18 0 0,-17 0 0,17 18 0,-17-18 16,17 0-16,-17 0 0,17 0 0,-35 18 0,18-18 0,17 0 0,-17 0 15,17 35-15,-17-35 16,-18 18-16,35-18 0,-17 0 0,17 0 15,18 35 1,-36-35-16,19 0 31,-19 0-31,19 0 16,-19 0-16,19 0 0,-19 18 0,18-18 0,-17 0 0,17 0 0,-17 0 16,17 0-16,-17 0 0,17 0 0,-17 0 0,17 35 0,-17-35 0,17 0 0,-17 0 0,17 0 0,-17 0 15,17 0-15,18 0 0,0 0 0,-36 0 0,19 17 0,-19-17 0,71 0 0,-70 0 0,35 0 0,0 0 0,-18 0 0,142 0 16,-72 36-16,-69-36 0,34 0 0,-34 0 15,-19 0-15,18 0 0,-17 0 0,17 0 0,-17 0 0,17 0 0,-17 0 47,-18-18-47,35 18 16,-17-35-16,17 35 47,-35-18-32,18 18 64,-18 18-64,0-1-15,0 19 16,35-36-16,-35 17 0,0 19 15,0-19-15,18 19 0,-18-19 16,0 18-16,0-17 0,35 17 0,-35-17 16,0 17-16,0-17 0,0 17 15,0-17-15,0 17 16,0-17-16,0 17 0,-18-35 0,18 18 16,0 17-16,-35-35 0,35 18 0,-18 17 0,-17-35 0,35 18 15,-17 17-15,17-18 0,0 19 0,-36-36 0,36 17 0,0 19 0,-17-19 16,17 19-16,0-19 0,0 18 0,-36-17 0,36 17 0,0-17 15,0 17-15,0-17 0,0 17 16,0-17 0,0 17-1,0-17-15,-17-18 16,17 35-16,-36-35 0,36 18 0,0 17 16,-17-35-16,17 18 15</inkml:trace>
  <inkml:trace contextRef="#ctx0" brushRef="#br0" timeOffset="95429.73">29122 17674 0,'17'0'32,"19"0"-17,-19 0-15,-17-35 0,36 35 0,-19 0 0,19 0 16,-36-18-16,17 18 0,18 0 0,-17 0 0,-18-35 0,35 35 0,-17 0 0,17 0 0,-17 0 15,17 0-15,-35-18 0,18 18 0,17 0 0,-17 0 0,17 0 0,-17 0 0,17 0 0,-17 0 16,17 0-16,-17 0 0,34 0 0,54 0 0,-70 0 0,-19 0 0,36 0 16,-18 0-16,18 0 0,-35 18 0,35-18 0,0 0 0,-18 18 0,-17-18 0,17 0 0,-17 0 15,17 0-15,-17 0 0,17 0 0,35 35 0,-34-35 0,-19 0 0,19 0 0,-19 0 0,36 0 0,-18 0 0,-17 0 0,17 0 16,18 0-16,-35 0 0,17 0 0,-17 0 0,17 0 0,-17 0 0,17 0 0,-17 0 0,17 0 0,-17 0 16,17 0-16,-18 0 0,19 0 0,-36-18 0,17 18 0,19 0 15,-19-35-15,19 35 0,-36-18 16,17 18-16,18 0 31,-17-35-15,17 35-1,-17 0 17,17 0 46,36 0-78,-36 0 15,-35-18-15,18 18 0,35 0 0,-18 0 16,-17 0-16,17 0 0,-17-35 0,17 35 0,-18 0 0,-17-17 0,36 17 16,-36-36-16</inkml:trace>
</inkml:ink>
</file>

<file path=ppt/ink/ink9.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1-12-26T07:32:54.013"/>
    </inkml:context>
    <inkml:brush xml:id="br0">
      <inkml:brushProperty name="width" value="0.05292" units="cm"/>
      <inkml:brushProperty name="height" value="0.05292" units="cm"/>
      <inkml:brushProperty name="color" value="#FF0000"/>
    </inkml:brush>
  </inkml:definitions>
  <inkml:trace contextRef="#ctx0" brushRef="#br0">2646 7902 0,'17'0'235,"1"0"-235,17 0 15,-17 0-15,17 0 0,-17 0 16,17 0 0,-35 18 171</inkml:trace>
  <inkml:trace contextRef="#ctx0" brushRef="#br0" timeOffset="3624.37">1658 7038 0,'-18'0'63,"-17"0"-48,18 0-15,-72 0 16,36 18 0,0-1-16,36-17 0,-142 88 15,124-88-15,35 18 0,-18-18 0,-123 88 16,71-70-16,-89 88 15,106-71-15,18-17 0,35 17 16,-18-35-16,-17 18 0,-18 34 0,0 1 16,-71 106-1,89-124-15,-35 124 16,70-141-16,-36 35 0,36-18 16,-17-35-1,-19 18 1,-34 87-1,70-69-15,-36-19 16,36 19-16,-17 17 0,17-36 0,-35 18 0,35-17 0,0 17 16,0-17-16,-18 17 0,18-17 0,0 17 0,0-17 0,0 17 0,0-17 15,0 17-15,0-17 0,0 88 16,0-71-16,18-18 0,-18 19 16,0-19-16,17-17 0,-17 36 15,35-19 32,-17-17-47,17 36 0,-17-36 0,-18 17 16,35-17-16,-17 0 0,-18 35 0,35-35 0,-17 0 0,-18 18 0,35-18 0,-17 0 0,17 35 0,-17-35 0,-18 18 15,35-18-15,-17 0 0,17 35 0,-17-35 0,17 0 32,-18 0 14,19 0-46,-19 0 0,19 0 0,-19 0 16,19 0-16,-19-17 0,18 17 0,18 0 0,-35 0 0,17 0 0,18-36 16,-35 36-16,17 0 0,18 0 0,-35 0 0,17 0 15,-17-17 48,17 17-63,-17 0 0,17 0 15,-18-36-15,19 36 0,-19 0 0,19 0 16,-19 0-16,19 0 0,-19 0 0,-17-17 31,35 17 1,-35-35-32,18 35 0,17 0 15,-35-18-15,18 18 0,88-53 16,-71 18-16,-17 35 0,17 0 0,-35-18 0,53-17 0,-35 35 0,17 0 0,-35-18 15,18 18-15,17 0 0,-35-35 0,17 35 0,19 0 0,-36-18 0,17 18 0,19 0 0,-36-35 16,17 35-16,-17-18 0,36 18 0,-36-35 0,17 35 16,-17-18-1,0-17 1,35 35-16,-35-17 0,0-19 0,18 36 0,-18-17 16,35-19-16,-35 19 0,0-19 0,18 36 0,-18-17 0,35-36 0,-17 18 15,-18 17-15,35-17 0,-35 17 0,0-17 0,18 35 0,-18-18 0,0-17 0,35 35 0,-17-18 0,-18-17 0,0 17 0,35-17 16,-35 17-16,18-17 0,-18 17 0,0-17 0,0 18 0,35 17 0,-35-36 0,0 19 15,0-19-15,0 19 0,0-19 0,0 19 0,0-19 0,0 19 16,0-18-16,0 17 0,0-17 0,0 17 0,0-17 16,0 17-16,0-17 0,-18 35 0,18-18 0,0-17 15,-35 35-15,35-18 16,0-17-16,-18 35 16,18-18-16,-35 18 0,35-35 15,-70-18-15,34 36 16,19 17-16,17-36 0,-36 36 0,36-17 15,-17 17-15,17-36 0,-36 36 0,19 0 32,-18 0-17,35 18-15,-18-18 0,-17 0 0,-89 53 16,89-18-16,17-35 0,-17 0 0,35 18 0,-18-18 0,-17 0 16,17 35-16,-34-35 0,52 18 0,-36-18 0,19 0 0,-19 0 0,36 35 0,-17-35 15,-19 0-15,19 0 0,-19 0 0,36 18 0,-17-18 0,-18 35 0,17-35 0</inkml:trace>
  <inkml:trace contextRef="#ctx0" brushRef="#br0" timeOffset="5188.78">1817 11430 0,'-18'0'156,"-17"0"-156,17 0 0,-17 0 0,17 0 16,-17 0-16,17 0 0,-34 18 0,-1-18 0,17 0 0,19 17 0,-19-17 0,-17 0 16,53 36-16,-17-36 0,-18 0 0,17 0 0,-17 0 0,17 0 0,-17 0 0,17 0 0,-17 0 0,17 0 15,-17 0-15,17 17 0,-17-17 0,17 0 31,18 35-15,-35-35-16,35 18 0,-18-18 0,-17 0 0,35 35 16,-17-17-16,-36 35 0,-36 0 15,19 0-15,70-18 0,-53-17 0,18 17 0,17-35 0,18 18 0,-35 17 0,17-35 16,-35 53-16,18-53 0,35 17 0,-53 19 0,53-19 0,-18-17 0,-17 36 0,17-19 0,18 19 16,-35-36-16,35 17 0,-17-17 0,17 35 0,0-17 46,0 17-30,0-17-16,0 17 0,0-17 0,0 17 0,0-17 0,0 17 16,0-17-16,0 17 0,0-17 0,0 17 0,0-17 0,0 17 0,0-17 0,0 17 15,0-18-15,0 19 0,0-19 0,0 19 0,0-19 0,0 19 0,0-19 0,17 18 16,-17-17-16,0 17 0,0-17 0,18 17 0,-18-17 0,0 17 0,35-35 0,-35 18 0,0 17 0,18-17 0,-18 17 16,35-17-16,-35 17 0,18-17 0,-18 17 0,35-17 0,-35 17 0,53 18 15,-36-36-15,-17 19 0,36-36 0,-36 17 0,0 19 0,17-36 16,-17 17-16,36-17 0,-19 0 62,19 0-46,-19 0-16,18 0 0,-17 0 0,17 0 0,-17 0 0,17 0 16,-17 0-16,17 0 0,-17 0 0,17 0 15,-17-17-15,17 17 0,-17-18 0,17 18 16,-17 0-16,17 0 15,-35-35-15,53 35 16,-36 0-16,19-18 16,-19 18-16,19 0 0,-19 0 0,19 0 0,-19 0 0,18-35 15,18 35-15,-35 0 0,17 0 0,18-18 0,-35 18 0,17 0 0,-17 0 0,17 0 16,-17-35-16,17 35 0,-17 0 0,17 0 0,-17 0 0,17 0 0,-18-18 0,19 18 0,-19 0 0,19 0 0,-36-35 16,17 35-16,19 0 0,-19 0 0,18-18 0,-17 18 31,17 0-16,-17 0-15,-18-35 32,0 17-17,35 18-15,-35-35 0,0 17 16,0-17-16,18 35 0,-18-17 0,0-19 16,0 19-16,35 17 0,-35-36 0,0 19 15,18-72 1,-18 72-16,0-18 0,0 17 0,0-17 15,0-18 1,0 35-16,0-17 31,0 17-31,0-17 16,0 17-16,0-17 0,0 17 16,0-17-16,-18 35 0,18-18 0,0-17 0,0 18 0,-17 17 0,17-36 0,0 19 15,-36 17-15,36-36 0,0 19 0,-17 17 0,17-36 0,0 19 0,-36 17 16,36-36-16,-17 36 0,17-17 0,-36 17 0,36-35 0,-17 35 0,17-18 0,-35 18 0,35-35 0,-18 17 15,-17-17-15,17 17 0,18-17 0,-35 35 0,17 0 47,-17-18-31,17 18-16,-17 0 0,17 0 0,-17 0 0,17 0 0,-17 0 16,17 0-16,-17 0 0,35-35 0,-17 35 0,-19 0 0,19 0 0,-19 0 0,19 0 0,-19 0 0,19 0 15,-19-18-15,19 18 0,-18 0 0,17 0 0,-17 0 0,17 0 0,-17 0 0,17 0 16,-17 0-16</inkml:trace>
  <inkml:trace contextRef="#ctx0" brushRef="#br0" timeOffset="12291.28">2152 8184 0,'35'0'0,"-17"0"31,17 0 16,-17 0-31,17 0-16,-17-17 0,35 17 0,35-18 0,-71 18 16,36-35-16,0 35 0,-17 0 0,-19 0 0,18 0 0,-35-18 0,18 18 0,17 0 0,-17 0 0,17-35 15,18 35-15,-35 0 0,-18-18 0,35 18 0,-17 0 0,17 0 0,-17 0 0,17 0 0,-17 0 0,17 0 16,-17 0-16,17 0 0,-18 0 0,19 0 31,-19 0-15,-34 0 77,17 18-93,-18-18 0,-17 0 0,35 18 0,-18-18 16,-17 0-16,17 35 0</inkml:trace>
  <inkml:trace contextRef="#ctx0" brushRef="#br0" timeOffset="13322.6">2805 7849 0,'17'0'234,"1"0"-234,35 18 16,-18-18-1,-17 0 17,17 0-17,-35 35-15,18-35 0,87 53 16,-52-35-16,-17 17 0,-19-35 0,19 0 15,-36 18-15,17-18 0,-17 35 0,35-35 0,-17 0 0,-36 0 110,18 18-110,-17-18 0,-18 0 0,17 0 15,-17 0-15,35 35 16,-18-35-16,-17 0 31,35 18-15,-18-18 0,18 35-16,-35-35 15,17 17 1,18 19-16,-35-36 0,17 0 0,-17 0 15,35 17-15,0 19 0,-18-36 0,-17 17 16,35 19-16</inkml:trace>
  <inkml:trace contextRef="#ctx0" brushRef="#br0" timeOffset="14603.58">2328 12347 0,'18'0'109,"0"0"-109,17 0 0,-17 0 0,17 0 16,-18 0-16,19 0 0,-19 0 0,19 0 78,-19 0-47,19 0 125,-19 0-140,-17-17 31,35 17-47,-35-36 16,18 36-16,-18-17 0,35 17 0,-35-36 0,18 36 15,-18-17-15,35 17 0,-35-36 0,18 36 0</inkml:trace>
  <inkml:trace contextRef="#ctx0" brushRef="#br0" timeOffset="15504.14">2805 11800 0,'-36'0'78,"19"0"-62,17 18-16,-36-18 0,19 0 0,-19 18 0,19-18 16,17 35 93,0-17-78,17-18-15,-17 35-16,18-35 47,-18 18-32,0 17 17,53 35-17,-18-70-15,-35 36 0,0-19 0,18 19 0,-18-19 16,35-17-16,-17 88 16,17-70-16,-17-18 93,-18 35-77,0-17 62,-18-18-78,1 0 16,-19 0-16,19 35 0,-19-35 0,19 0 15,-19 18-15,19-18 16,17 35-16,0-17 31,-36-18-31,36 35 0</inkml:trace>
  <inkml:trace contextRef="#ctx0" brushRef="#br0" timeOffset="19459.09">6068 13723 0,'-18'0'94,"18"-18"-94,-17 18 16,-19 0-16,19 0 0,-19 0 0,19 0 0,-19 0 0,19 0 15,-19 0-15,-16 0 0,34 0 0,-17 0 0,-18 0 0,35 0 16,-17 0-16,-36 0 0,36 0 0,17 0 0,-17 0 0,17 0 0,-17 0 0,18 0 0,-19 0 0,19 0 0,-36 18 16,17-18-16,19 0 0,-19 0 0,19 0 0,-18 0 0,35 18 0,-53-18 0,35 0 0,-17 0 0,17 0 0,-35 0 15,18 0-15,35 35 0,-53-35 0,35 0 0,-17 0 0,17 0 0,-17 18 0,18-18 0,-19 0 0,19 0 0,-19 0 16,19 0-16,-19 0 0,19 0 0,-19 0 0,36 35 0,-17-35 0,-18 0 78,17 0-78,-17 18 16,17-18 77,-35 35-77</inkml:trace>
  <inkml:trace contextRef="#ctx0" brushRef="#br0" timeOffset="21389.7">3140 17304 0,'17'0'94,"19"0"-78,-19 0-16,19 0 0,-19 0 0,18 0 0,-17 0 0,17 0 0,-17 0 0,17 0 0,-17 0 0,17 0 15,18 0-15,18 0 0,-36 0 0,-17 0 0,35 0 0,-18 0 0,-18 0 0,19 17 0,34-17 0,-34 0 0,-19 0 0,71 0 0,-35 0 16,-35 0-16,35 18 0,0-18 0,-18 0 0,18 0 0,-35 0 0,17 0 0,18 35 0,17-35 0,-17 0 15,-17 0-15,-19 0 0,71 18 0,-35-18 0,-35 0 0,17 0 16,-17 0-16,17 0 16,-17 0-16,17 0 0,-17 0 15,17 35-15,-17-35 0,17 0 0,-17 0 0,17 0 0,-18 0 0,19 0 0,-19 0 0,19 0 0,-19 0 16,36 0-16,-18 0 0,18 0 0,-35 0 0,17 0 0,-17 0 0,17 0 0,-17 0 0,17 0 0,36 0 0,-36 0 0,-17 0 16,70-17-16,-71 17 0,36 0 0,-17 0 0,34 0 0,-35 0 0,36 0 0,-18 0 0,-18 0 0,-17 0 0,17 0 0,18-36 0,0 36 15,-35 0-15,35 0 0,-1 0 0,107-17 0,-71 17 16,-70 0-16,35-36 0,-18 36 0,-17 0 0,17 0 0,-17 0 15,17 0 17,-17 0-32,17 0 15,-17-17-15,17 17 0,-17 0 0,176 0 16,-177 0-16,18 0 0,-17 0 0,17 0 0,36 0 0,-18 0 16,-18 0-16,-17 0 0,17 0 0,-17 0 0,17 0 31,-35-36 219,-18 36-250</inkml:trace>
  <inkml:trace contextRef="#ctx0" brushRef="#br0" timeOffset="22113.77">5380 16457 0,'0'-35'0,"0"17"16,35 18-16,-17 0 109,17 0-109,-17 0 0,17 0 0,-17 0 0,17 0 16,-17 0-16,17 0 0,-18 0 0,19 0 0,-19 0 0,19 0 0,-19 0 0,19 0 0,-19 0 16,36 0-16,-18 0 0,-17 0 0,17 0 0,-17 0 0,17 0 0,18 0 0,-35 0 0,35-35 0,0 35 0,-18 0 0,-17 0 15,17-18-15,-18 18 0,19 0 0,-19 0 0,36 0 0,-53-35 0,36 35 0,-19 0 0,18-18 0,-17 18 94</inkml:trace>
  <inkml:trace contextRef="#ctx0" brushRef="#br0" timeOffset="23429.48">7355 16686 0,'18'0'109,"0"0"-109,17 0 0,-17 0 0,-18-17 16,35 17-16,-17 0 0,17 0 0,-18 0 0,19 0 0,-19 0 0,19 0 16,-19 0-16,19 0 0,-36-36 78,17 36-78,18 0 15,-17 0 64,17 0-64,-17 0-15,17 0 16,-17 0-1,17 0 17,-17 0 155</inkml:trace>
  <inkml:trace contextRef="#ctx0" brushRef="#br0" timeOffset="24370.14">6932 16933 0,'0'18'94,"0"0"-94,0 17 0,0-17 15,0 17-15,18-18 0,-18 19 0,0-19 0,0 19 0,0-19 16,0 19-16,0-19 0,0 18 0,0-17 0,0 17 0,0-17 16,0 17-16,0-17 0,0 17 0,0-17 0,0 17 15,0-17-15,0 17 0,0-17 0,0 17 0,0-17 16,0 17-16,0-53 78,0-17-62,0 17-16,-18 18 0,18-35 15,0 17-15,0-17 0,-35 35 0,35-17 16,0-19-16,0 19 0,0-19 0,0 19 16,0-19-16,-18 36 0,18-17 0,0-19 15,0 19-15,0-18 0</inkml:trace>
  <inkml:trace contextRef="#ctx0" brushRef="#br0" timeOffset="24615.52">6826 16739 0,'0'18'16</inkml:trace>
  <inkml:trace contextRef="#ctx0" brushRef="#br0" timeOffset="25618.84">6773 17004 0,'0'18'63,"18"-18"-63,0 0 0,17 35 0,-17-35 0,17 0 16,-18 0-16,19 17 0,17 19 0,-36-36 0,19 0 0,-19 17 0,18-17 0,-17 0 0,17 0 15,-17 0-15,17 0 0,-17 0 0,-18 36 0,35-36 0,-17 0 0,17 0 0,-17 0 16,17 0-16,-17 0 0,17 0 31,-35-18 0,0-17-31,0 17 16,0-17-16,18 35 0,-18-18 0,0-17 0,0 17 16,0-35-1,0 18-15,0 17 78,-18 18-78,0 0 16,-17 0 0,17 0-16,-17 0 0,18 0 0,-19 0 15,19 0-15,-19 0 0,19 18 16,-19-18-1,19 0 1,17 18-16,-36-18 0,36 35 16,-17-35-16,17 18 0,-35-18 0,17 0 15,18 35-15,-35-35 0,17 0 0,18 18 0,-35-18 0,17 0 16,-17 35-16,17-35 0,18 17 0,-35-17 0,35 36 16,-18-36-16,-17 17 0,35 19 62,0-19-46,0 19-16,0-19 0,0 18 0,0-17 15,0 17-15,0-17 0,0 17 0,0-17 16,0 17-16,0-17 0,0 17 0,0-17 0,0 17 16,0-17-16,18-18 0,-18 35 31,35-35 0,-35 18-31,18-18 16,17 0-16,-35 35 0,17-35 0,-17 18 0,36-18 15,-19 0-15,-17 35 0,36-35 0,17 17 0,-36-17 16,18 36-16,-17-36 0,17 0 0,-17 0 0,17 0 0,-17 17 16,17-17-16</inkml:trace>
  <inkml:trace contextRef="#ctx0" brushRef="#br0" timeOffset="27078.81">3969 15328 0,'17'0'78,"1"0"-62,17 0-16,-17 0 15,17 0-15,-17 0 16,17 0 0,71 0-1,-88 0-15,17 0 0,-17 0 0,17 0 0,-18 0 0,19 0 0,-19 0 16,19 0-16,-19 0 0,36 0 0,-18 0 0,18 35 0,0-35 15,0 0-15,-35 0 0,35 0 0,-18 0 0,-17 0 0,17 0 0,-17 0 16,17 0 31,-17 0-31,17 0-16,-35 18 31,17-18 31</inkml:trace>
  <inkml:trace contextRef="#ctx0" brushRef="#br0" timeOffset="28251.11">5574 14834 0,'18'0'78,"17"0"-62,-18 0-16,19 0 0,-19 0 0,19 0 0,-19 0 15,36-17-15,-18 17 0,124-36 16,-141 36-16,17 0 0,-17 0 0,-18-17 0,35 17 0,-17 0 0,17 0 0,-17 0 16,17-36-16,-17 36 0,17 0 15</inkml:trace>
  <inkml:trace contextRef="#ctx0" brushRef="#br0" timeOffset="31647.43">4904 13441 0,'35'0'78,"-17"0"-62,-18 17-16,88 54 16,-71-36-16,19-17 0,-36 17 0,17-17 0,19 17 0,-19-17 15,-17 17-15,0-17 0,35-18 0,-35 35 0,18-17 0,-18 17 0,35-17 0,-35 17 16,18-18-16,-18 19 0,35-36 0,-35 17 0,0 19 0,18-36 0,-18 17 16,0 19-16,35-36 0,-35 17 0,18-17 0,-18 35 0,35-35 15,-35-17 32,0-18-47,0 17 0,0-17 0,18 17 16,-18-35-16,0 18 0,0 17 0,35-17 0,-35 17 0,0-17 0,0 17 0,0-17 15,18 17-15,-18-17 0,0 18 0,0-36 0,0 17 0,35 36 0,-35-53 16,0 36-16,0-19 0,18 19 0,-18-18 0,0 17 16,0-17-16,0 17 15,0-17 1,35 35 78,-35 17-94,0 19 15,18-19-15,-18 19 0,0-19 0,0 18 0,52 142 16,-52-142-16,0 18 0,36-35 0,-36 17 15,0-17-15,0 17 0,0-17 0,17-18 0,-17 35 0,0-18 0,0 19 0,0-19 16,0 19-16,36-36 0,-36-18 63,17-17-63,-17 17 93,0-17-93,0 17 0,0-17 0,36 17 0,-36-17 16,0 17-16,17-17 0,-17 17 0,0-17 0,35 35 0,-35-17 0,0-19 0,0 19 0,0-19 0,18 19 0,-18-19 16,0 19-16,35-19 0,-35 19 0,0-18 0,0 17 0,0-17 0,18 17 0,-18-17 0,0 17 15,0-17-15,0 17 0,0-17 0,35 35 16,-52 0 109,17 18-110,-36-18-15</inkml:trace>
  <inkml:trace contextRef="#ctx0" brushRef="#br0" timeOffset="33101.62">6138 13370 0,'0'36'140,"0"-19"-140,0 18 16,0-17-16,0 17 0,0-17 16,0 88-16,0-71 15,0-17-15,0 17 0,18-17 0,-18 17 16,0-17-16,18-18 109,-18 35-109,35-35 0,-17 0 16,-18 18-16,0-36 47,35 0-47,-18 18 0,19 0 15,-36-35-15,17 35 0,19 0 0,-19 0 16,-17-18-16,36 18 0,-19 0 0,-17-35 16,35 35-16,-35-18 31,0-17-16,0 18-15,0-19 16,0 19-16,0-19 16,0 19-1,0-19 17,-17 36-32,17-17 0,-35 17 15,35-36-15,-18 36 0,-17 0 0,17-17 16,-17 17-16,35-35 0,-18 35 0,-17 0 0,17-18 15,-17 18 189,17 0-189,18 18 1,-35-18 31,-18 17-32,35-17-15,-17 0 16,35 35 0</inkml:trace>
  <inkml:trace contextRef="#ctx0" brushRef="#br0" timeOffset="33859.66">6562 13335 0,'0'18'78,"0"-1"-62,0 19-16,0-19 0,0 18 0,0-17 0,0 17 16,0-17-16,0 17 0,17-35 0,-17 18 0,0 17 0,0-17 0,0 17 0,0-17 15,0 17-15,0-17 0,0 17 0,0-17 0,0 17 0,0 71 16,0-89-16,0 19 16,0-54 93,0-17-109,0 17 0,0-17 0,0 17 0,0-35 16,0 0-16,0 18 0,0 17 0,0-17 0,0 18 0,0-19 0,0-34 15,0 34-15,0 19 0,0-19 0,0 19 0,0-18 0,0 17 0,0-17 0,0 17 16,0-17-16,0 17 0</inkml:trace>
  <inkml:trace contextRef="#ctx0" brushRef="#br0" timeOffset="34767.67">6791 13458 0,'0'18'47,"-18"-18"-31,-17 35-16,17-35 15,18 18-15,0 17 16,-35-35-16,35 18 15,0 17 1,0-17 0,18-18-16,-18 35 15,0-17-15,35-18 0,-35 35 0,0-17 16,18-18-16,17 0 47,-35-18-32,18 18-15,-18-18 0,35 18 0,-35-35 0,18 35 0,-18-17 0,35 17 16,-35-36-16,17 19 0,-17-19 0,36 36 0,-36-17 0,17-19 16,36-69-16,-17 105 15,-36-18-15,0-17 47,0 17-47,0-17 0,0 17 16,0-17-16,0 17 0,0-17 0,0 17 0,0-17 15,0 17-15,0-17 0,0 53 94,0 17-78,0-17-16,0 17 0,0-17 15,0 17-15,-18 35 16,18-34-16,0-19 0,-35-17 0,35 36 0,0-19 16,0 18-16,0-17 0,0 17 0,0-17 0,-18 17 0,18 36 15,0-36-15,0-17 16,0 17-16,0-17 0,0 17 0,0-17 0,18 17 16,-18-17-16,0 17 0,0-18 0,17-17 0,-17 36 15</inkml:trace>
  <inkml:trace contextRef="#ctx0" brushRef="#br0" timeOffset="35570.48">7320 13829 0,'18'0'79,"17"18"-64,-17-18-15,17 0 16,-17 0-16,-18 35 0,0-18 94,0 19-79,0-19-15,0 19 16,0-19-16,0 19 47,0-19-32,0 18-15,0-17 16,0 17-16,0-17 16,0 17-16</inkml:trace>
  <inkml:trace contextRef="#ctx0" brushRef="#br0" timeOffset="36155.32">7320 14093 0,'18'0'94,"17"53"-94,-17-53 15,-18 18-15,0 17 0,35-17 16,-17-18-16,-18 35 0,35-17 16,-17-18-1,-18-18 188,35 18-203,-18-17 0,-17-19 0,36 36 0,-36-17 0,17-19 0</inkml:trace>
  <inkml:trace contextRef="#ctx0" brushRef="#br0" timeOffset="45399.05">9208 13758 0,'0'-35'32,"0"53"124,17 17-141,-17-17 1,18-18-16,-18 35 16,0-17-16,35-18 15,-35 35-15,18 18 0,-18-36 16,35-17-16,-35 36 0,0-19 0,0 19 16,18-36-16,-18 17 0,0 18 93</inkml:trace>
  <inkml:trace contextRef="#ctx0" brushRef="#br0" timeOffset="46425.39">9049 14041 0,'17'0'62,"36"0"-46,-35 0-16,-18-18 0,35 18 0,-17 0 0,-18-35 15,35 35 157,-17 0-172,-18 17 16,35-17-16,-35 36 0,18-36 0,-18 17 0,35-17 0,-35 35 0,18-35 0,-18 18 16,35-18-16,-35 35 0,18-35 15,-18 18-15,0-36 141,0 1-126,0-19-15,35-34 16,-35 35 78,0 17-94,0-70 15,0 70-15,0-17 0,0 17 16</inkml:trace>
  <inkml:trace contextRef="#ctx0" brushRef="#br0" timeOffset="51352.67">8220 16263 0,'0'-18'63,"0"-17"-48,17 35 1,-17-17-16,36-19 0,-36 19 0,17 17 16,19 0-16,-36-36 0,17 36 0,18-17 0,-17 17 0,17-36 0,-17 36 0,17 0 0,-35-17 15,18 17-15,17 0 0,-35-36 0,18 36 0,17 0 0,-17 0 0,-18-17 0,88-18 16,-35 35-16,-53-18 0,53 18 0,-36 0 0,19-35 0,-19 35 0,19 0 0,-19-18 15,71 18-15,-70 0 0,17-35 0,-17 35 0,17 0 0,-17 0 0,-18-18 0,35 18 16,36-35-16,-36 35 0,-17 0 0,17 0 0,-17 0 0,17-18 0,-17 18 0,17 0 0,-18-35 0,36 35 0,-17 0 0,-19-18 16,19 18-16,-19 0 0,18 0 0,-35-35 0,18 35 0,17-18 0,-17 18 0,17 0 0,-17 0 0,-18-35 0,35 35 15,-35-18-15,18 18 0,-18-35 0,35 35 0,-17 0 0,-18-17 0,0-19 0,35 36 0,-17-17 16,17 17-16,-35-36 0,18 19 0,-18-19 0,35 36 16,-17-17-16,-18-19 0,35 36 0,-35-17 0,17 17 15,-17-35-15,36 35 0,-19 0 0,19-18 0,-19 18 0,19 0 0,-36-35 16,17 35-16,18 0 0,-17-18 0,17 18 0,-17 0 0,17 0 0,-17-35 0,17 35 15,-35-18 79,0-17-78,18 35 78,17 0-94,-35-18 156,-17 18-78,-19 18-78,19-18 0,-72 0 16,89 17-16</inkml:trace>
  <inkml:trace contextRef="#ctx0" brushRef="#br0" timeOffset="52488.39">10283 15081 0,'18'0'110,"17"0"-110,-17 0 0,17 0 15,-17 0-15,17 0 0,-17 0 0,17 0 0,-17 0 0,17 0 16,-17 0-16,17 0 0,-17 0 0,17 0 0,-17 0 15,-18 18 64,35-18-79,-35 18 31,0 17 31,0-18-46,-18-17-16,18 36 0,0-19 0,0 19 16,0-19-16,-35 19 0,35-19 0,0 18 15,-18-17-15,18 17 0,0-17 16,-35-18-16</inkml:trace>
  <inkml:trace contextRef="#ctx0" brushRef="#br0" timeOffset="54996.79">12841 13600 0,'0'17'46,"0"1"-30,0 17-16,0-17 16,35 17-16,-35-17 0,0 17 15,18-17-15,-18 17 0,0-17 0,35-18 16,-35 35-16,0-18 0,0 19 16,0-19-16,18-17 31,-18 36 16,0-19-47,0 19 15,0-19-15,0 18 0,0-17 0,0 17 16,0-17-16</inkml:trace>
  <inkml:trace contextRef="#ctx0" brushRef="#br0" timeOffset="55510.77">12700 13864 0,'18'0'63,"-18"18"-63,0-1 0,17-17 16,-17 36-16,36-19 0,-19-17 0,124 159 15,-17-53 1,-124-71-16,35-35 0,-17 18 0,17-18 15,-35 35-15,18-35 16,-18-17 109,0-19-125,0 19 0,35 17 0,-35-36 16,0 19-16,0-19 0,0 19 0,18-19 0,-18 19 0,0-18 15,35 35-15,-35-18 0,0-17 0,0 17 0,17 18 0,-17-35 0,0 17 16,0-17-16,36 35 0,-36-18 0</inkml:trace>
  <inkml:trace contextRef="#ctx0" brushRef="#br0" timeOffset="61189.83">3916 7796 0,'17'0'141,"1"18"-141,17-18 0,-17 0 0,17 0 16,-17 35-16,17-35 0,-17 0 0,70 18 0,230 17 15,-248-35-15,-35 0 0,36 0 0,-36 18 0,-17-18 0,282 0 16,35 0-16,123 0 15,-122 0-15,16 0 16,-175 0-16,17-18 0,-177 18 16,19 0 31,-19 0-32,19 0-15,69 0 0,-87 0 0,17 0 0,18 0 16,-35 0-16,35 0 0,159 18 0,-1-18 15,142 0 1,-335 0-16,17 0 16,-17 0-1,17 0 1,-18 0-16,19 0 0,-19 0 0,36 35 16,-17-35-16,-19 0 0,18 0 0,-17 0 0,17 0 0,-17 0 0,17 0 0,18 0 0,-35 18 0,17-18 0,-17 0 15,88 0-15,-71 0 0,-17 35 0,34-35 0,54 0 0,-70 0 0,87 0 0,-88 0 16,36 18-16,-18-18 0,35 0 0,-35 35 0,-35-35 0,34 0 0,1 0 0,0 0 0,-17 0 15,-19 0-15,18 18 0,18-18 0,0 0 0,-35 0 0,35 0 0,-18 0 0,-17 0 0,35 0 0,-18 0 0,18 0 16,-35 0-16,17 0 0,18 0 0,-36 0 0,19 0 0,-19 0 0,19 0 0,-19 0 0,18 0 0,-17 0 0,35 0 0,0 35 16,0-35-16,0 0 0,-18 0 0,-17 0 0,17 0 0,-17 0 0,35 0 0,-1 0 0,1 0 0,-17 0 0,34 0 0,-35 0 15,18 0-15,-35 0 0,17 0 0,18 0 0,0 0 0,-35 0 0,35 0 0,0 0 0,35 0 0,-71 0 0,72 0 16,-36 0-16,-1 0 0,19 0 0,-36 0 0,36 0 0,123 18 0,-18-18 16,-123 0-16,0 0 0,-18 0 0,-17 0 0,17 0 15,-17 0 16,17 0 1,71 0-17,-88 0-15,17 0 0,-17 0 0,17 0 0,-17 0 0,17 0 0,-18 0 0,19 0 16,-19 0-16,19 0 0,-19 0 0,19 0 0,-19 0 0,18 0 0,-17 0 0,17 0 16,-35-18-16,18 18 0,17 0 0,-17 0 15,17 0 1,-17 0-16,17 0 0,-17 0 0,17 0 0,-17 0 15,17 0-15,-17 0 0,17 0 0,-17 0 0,123 0 0,-124 0 0,89 0 16,-53 0-16,88-18 0,-123 18 0,17 0 0,36-35 16,-18 35-16,-1 0 0,-16 0 0,-19 0 0,19 0 0,-19 0 0,19 0 15,-36-18-15,17 18 0</inkml:trace>
  <inkml:trace contextRef="#ctx0" brushRef="#br0" timeOffset="70926.34">4780 7849 0,'18'0'140,"17"0"-124,-17 0-16,17 0 15,-35-17-15,18 17 63,17 0-47,-35-36 15</inkml:trace>
  <inkml:trace contextRef="#ctx0" brushRef="#br0" timeOffset="81408.59">9454 10054 0</inkml:trace>
  <inkml:trace contextRef="#ctx0" brushRef="#br0" timeOffset="91312.99">6191 12330 0,'0'17'15,"18"-17"32,0 0-47,17 0 0,-18 0 16,36 0-16,-17 0 0,-19 0 0,71 0 0,-35-17 0,18 17 16,-18 0-16,-18 0 0,-17 0 0,17 0 0,-17 0 0,17 0 0,-17 0 0,17 0 0,-17 0 15,17 0-15,-18 0 0,19 0 0,-19 0 0,19 0 31,-19 0-15,19 0-16,-19 0 0,18 0 0,-17 0 16,17 0-16,-17 0 0,17 0 0,18 0 0,0 0 15,-35 0-15,17 0 0,18 0 0,-35 0 0,17 0 0,-17 0 0,17 0 16,18 0-16,-36 0 0,19 0 0,-19 0 0,19 0 0,-19 0 0,18 0 0,-17 0 0,17 17 16,-17-17 15,17 0-16,-17 0-15,17 0 16,-17 0 0,-18 18 109</inkml:trace>
  <inkml:trace contextRef="#ctx0" brushRef="#br0" timeOffset="93914.04">10530 11448 0,'0'17'46,"0"19"-30,18-36-16,-18 17 0,18-17 0,-18 35 0,35-17 0,-35 17 0,18-35 0,-18 18 0,35-18 16,-35 35-16,18-35 0,-18 18 0,35-18 0,-35 35 0,53 18 0,-36-35 15,-17 17-15,36-35 0,-36 18 0,17-18 0,-17 35 0,36-17 0,-19 17 16,-17-17-16,35-18 0,-35 35 0,18-35 0,-18 17 0,35-17 0,-35 36 0,18-36 16,-18 17-16,35-17 0,-35 36 0,18-36 0,-18 17 0,0 19 15,35-36-15,-17 70 16,17-70-16,-35 35 0,18-17 0,-18 17 0,35-35 0,-35 18 15,18 17-15,-18-17 0,35-18 0,-35 35 0,18-35 0,-18 53 16,35-53-16,-17 18 0,-18 17 0,35-17 0,-18 17 0,19-17 16,-19 17-16,19-18 0,-19 19 0,19-19 0,-19 19 0,18-19 0,-17 19 15,17-36-15,-35 17 0,18 18 0,17-35 0,-35 18 0,18-18 16,-18 35-16,35-35 0,-35 18 0,18-18 0,-18 35 0,35-35 16,-35 18-16,18-18 0,-18 35 0,35-35 31,-35 18-31,18-18 0,-18 35 15,35-35-15,-35 18 16,18-18-16,17 0 0,-35 35 0,18-35 0,17 18 16,-18 17-1,19-35-15,-36 18 16,17 17 0,19-17-16,-36 17 0,0-18 15,17 19-15,19-19 0,69 142 16,-105-124-16,18-35 0,-18 18 0,35-18 0,-35 35 0,0-17 0,18 17 15,17-17-15,-35 17 0,18-35 0,17 18 0,-35 17 0,18-35 0,-18 18 0,35-18 16,-35 35-16,18-17 0,-18 17 0,35-35 0,-35 18 16,18-18-16</inkml:trace>
  <inkml:trace contextRef="#ctx0" brushRef="#br0" timeOffset="94576.32">11659 13758 0,'18'0'15,"-18"18"-15,35-18 16,-17 0-16,-18 18 0,35-18 0,-17 35 0,17-35 0,-17 0 16,-18 18-16,35-18 0,-35 35 0,18-35 0,17 0 0,-17 17 0,17-17 0,-18 36 15,19-36-15,-19 17 0,19-17 0,-19 36 0,19-36 0,-19 0 0,-17 17 16,35-17-16,-17 36 0,17-36 0,-35-18 140,18 18-140,-18-35 16,53-36-16,-18 36 16,-17 35-16,-18-18 0,35-17 0,-35 17 0,18 18 0,-18-35 15,0 17-15,35 18 0,-35-35 0,0 17 0,0-17 16,0 18-16,18 17 0,-18-36 0,0 19 16,0-19-1,0 19 1,-18 17 46</inkml:trace>
  <inkml:trace contextRef="#ctx0" brushRef="#br0" timeOffset="100625.33">13406 14975 0,'0'-35'79,"-18"35"-64,-17 0-15,17 0 0,18-17 0,-35 17 16,17 0-16,-17 0 15,17-36-15,-17 36 16,17 0-16,-17 0 0,17 0 16,-17 0-16,17 0 0,18-17 0,-35 17 0,18 0 0,-19 0 15,19 0-15,-19-36 0,19 36 0,-19 0 0,19 0 0,-19-17 0,19 17 0,-18 0 16,17 0-16,-17 0 0,17 0 0,-17 0 0,35-36 0,-18 36 0,-17 0 0,17 0 0,-17 0 0,17 0 0,18-17 16,-35 17-16,17 0 0,-17 0 0,17 0 0,-17 0 0,18 0 0,-19 0 0,19 0 0,-19 0 15,19 0-15,-19 0 0,-17 0 0,36 0 0,-18 0 31,17 0-15,-17 0-16,17 17 16,-17-17-16,17 0 0,-17 0 15,17 0-15,-17 18 0,17-18 0,-17 0 0,17 0 0,-17 0 0,17 0 0,18 35 0,-52-35 16,-37 0-16,89 18 0,-70-18 0,34 35 0,-16-35 16,34 18-16,-17-18 0,35 35 0,-18-35 0,-17 18 15,17-18-15,18 35 16,-35-17-16,17-18 0,18 35 0,-35-35 0,17 18 0,-17-18 15,-71 53-15,89-18 16,-19-35-16,19 0 0,-19 0 0,19 17 0,-19-17 0,19 0 0,-19 36 0,19-36 0,-18 0 16,17 17-16,-17-17 0,-36 36 0,-35-19 0,53 19 15,0-36-15,1 17 0,16-17 0,-17 35 0,36-17 0,-19-18 0,19 0 0,-19 0 16,19 35-16,-18-17 0,17-18 0,-17 0 0,35 35 0,-18-35 0,18 18 16,-35-18-16,35 35 0,-18-35 0,-17 0 15,17 0 1,18 18-16,-35-18 0,35 35 15,-18-35-15,-17 0 0,17 0 16,18 18-16,-35-18 0,17 0 16,-17 35-1,18-35-15,17 18 0,-36-18 0,19 0 16,17 35-16,-36-35 0,19 0 16,17 18-16,-53 17 15,17-35-15,19 0 0,17 18 16,-35-18-16,17 0 0,-17 0 0,17 0 0,18 35 0,-35-35 0,17 17 15,-17-17-15,17 0 0,18 36 0,-35-19 16,35 19 0,-18 17-1,18-36-15,0 18 0,0-17 16,0 17-16,-35-35 0,35 18 0,0 17 16,0-17-16,0 17 0,0-17 0,0 17 15,0-17-15,0 17 0,0-17 16,0 17-16,0-17 0,18 17 15,17 18-15,-35-36 16,18-17-16,-18 36 0,35-36 0,-35 17 0,17-17 0,-17 36 0,36-36 16,-36 17-16,17-17 0,19 36 0,-36-19 0,17-17 0,36 53 15,-18-53-15,18 53 0,-35-53 0,17 35 0,-17-17 0,17-18 0,-17 35 16,17-35-16,-35 18 0,18-18 0,17 0 0,-35 35 0,18-35 0,17 0 16,-35 18-16,18-18 15,17 0-15,-35 35 0,18-35 0,17 0 16,88 53-1,-70-53-15,-18 0 0,-35 18 0,53-18 0,0 0 0,0 0 16,-35 0-16,35 0 0,0 0 0,-18 0 0,-17 0 0,17 0 0,18 0 0,-36 0 16,19 0-16,-19 0 0,19 0 0,-19 0 0,19 0 0,-19 0 0,18 0 0,-17 0 0,17 0 15,-17 0-15,17 0 0,-17 0 0,-18-18 0,35 18 0,-17 0 0,17 0 16,-35-18-16,18 18 16,17 0-16,-17 0 15,17 0-15,-17 0 16,17 0-16,-17 0 0,17 0 0,18 0 0,-36 0 0,19 0 0,-19 0 0,19 18 0,-19-18 15,36 0-15,-18 0 0,18 0 0,-35 0 0,35 0 0,-18 0 0,-17 0 0,17 0 0,-17 0 0,70 0 16,-35 0-16,0 0 0,0 0 0,-36 0 0,19 0 0,-19 0 0,18 0 0,-17 0 0,35 0 0,-18-18 0,-17 18 16,35 0-16,0-35 0,-18 35 0,-17 0 0,17 0 0,-17-18 0,17 18 0,-17 0 0,17 0 15,-18 0-15,19-35 0,-19 35 0,19 0 0,-19 0 0,19-17 0,-19 17 16,18-36-16,-17 36 47,17 0-32,-35-17-15,18 17 0,17 0 0,-17-36 16,-18 19-16,53 17 0,-53-36 0,35 36 0,-17-17 0,17 17 0,-17-36 16,17 36-16,-35-17 0,18 17 0,-18-35 0,35 35 0,-17 0 0,-18-18 0,35 18 0,-35-35 15,17 35-15,19-18 0,-36-17 0,17 17 16,-17-17-16,0 17 0,0-17 16,36 35-16,-36-18 15,0-17-15,0 17 0,17-17 16,-17 17-16,0-17 0,36 18 0,-36-19 15,0 19-15,0-19 0,0 19 0,0-19 0,0 19 0,0-19 16,0 19-16,0-36 0,0 18 0,-18 17 0,18-17 0,-35 35 16,35-18-16,0-17 0,-18 35 0,18-18 0,-35 18 0,35-35 0,0 17 0,-18 18 0,18-35 0,-35 35 15,35-18-15,-18 18 0,18-35 0,0 17 0,-35 18 0,35-35 0,-18 35 16,18-17-16,-35 17 16,35-36 15,-18 36-31,-17 0 15,35-17 1,-18 17-16,-17 0 0,35-36 0,-17 36 0,-19 0 16,19 0-16,-19 0 15,36-17-15,-17 17 16,-19 0 0,19 0-1,-19 0-15,19 0 0,-18 0 16,35-36-16,-18 36 0,-70 0 15,70 0-15,-17 0 0,35-17 0,-18 17 0,-17 0 16,35-36-16,-18 36 0,-17 0 63,17 0-63,-17 0 15,17 0-15,-17 0 0</inkml:trace>
  <inkml:trace contextRef="#ctx0" brushRef="#br0" timeOffset="104175.83">15205 16351 0,'-18'0'125,"18"-35"-125,-35 35 16,-18-18-1,35 18-15,-17 0 16,17 0-16,-17 0 78,17 0-78,-17 0 16,18 0-16,-19 0 0,19 0 0,-19 0 15,-17 0 1,36 0-16,17-35 31,-36 35-31,19 0 16,-18-18-16,17 18 0,-17 0 0,17 0 0,-17-35 0,17 35 0,-17 0 0,17 0 0,-17 0 16,17-17-16,-17 17 0,17 0 0,-35 0 0,18-36 0,18 36 0,-19 0 0,19 0 0,-19-17 0,19 17 0,-36 0 15,17 0-15,19 0 0,-18 0 0,17-36 0,-17 36 0,17 0 0,-17 0 0,17 0 0,-17 0 16,17 0-16,-17 0 62,17 0-46,-17 0-16,-36 18 16,36-18-16,18 0 0,17 35 0,-36-35 46,36 18-14,-17-18-32,17 35 0,-36-35 0,19 0 15,17 18-15,-36-18 0,19 0 0,-19 35 0,19-35 0,17 18 0,-35-18 0,17 0 16,-17 0-16,17 35 0,18-17 78,-35-18-78,35 35 0,-18-35 0,18 18 16,-35-18-16,35 35 0,-18-35 0,18 17 0,-35 19 15,35-19-15,-18-17 0,18 36 63,0-19-63,0 19 31,0-19-15,18-17-16,-18 35 31,18-35-15,-18 18-1,35 35 1,-18-18-16,19-17 0,-36 17 15,17-35-15,-17 18 0,0 17 0,36-35 0,-36 18 16,17-18 0,-17 35-16,36-35 15,-36 18 1,17-18-16,-17 35 0,35-17 16,-17-18-16,-18 35 0,35-17 15,-17-18-15,-18 35 0,35-35 0,-35 17 16,18-17-16,17 36 0,-17-36 15,-18 17-15,35-17 0,-17 0 16,-18 36-16,35-36 0,-17 0 16,-18 17-16,35-17 0,-17 0 0,-18 36 0,35-36 15,-17 0-15,17 17 0,-18-17 0,19 0 0,34 53 16,-34-53-16,-36 35 0,17-35 0,18 0 16,-17 0 30,17 0-30,-17 0-16,17 0 0,-17 0 0,35 0 0,-18 0 16,-17 0-16</inkml:trace>
  <inkml:trace contextRef="#ctx0" brushRef="#br0" timeOffset="109143.39">14252 17374 0,'18'0'0,"-18"-17"156,0-19-140,0 19-1,35 17-15,-17 0 16,-18-36 31,35 19-32,18-36 1,-53 18-16,18 35 0,17-18 0,-35-17 47,18 35-31,-18-18-16,35 18 0,-35-35 0,0 17 0,53-70 15,-36 88 1,-17-18-16,36 18 0,-36-35 0,17 35 15,36 0 1,-53-18-16,35 18 0,-17 0 31,17 0-15,-17 0 0,35-35-1,-18 35-15,-17 0 0,-18-17 0,35 17 0,-17 0 16,17 0-16,-17 0 0,17 0 15,-17 0 1,70 0 0,-71 0-16,19 0 0,-19 0 31,19 0-31,-19 0 16,19 0-16,-36-36 0,17 36 0,18 0 0,-35-17 15,18 17-15,17 0 0,-35-36 47,-17 36 125,-19 0-172,36-17 0,-17 17 0,-36-36 16,53 19-16,-35 17 15</inkml:trace>
  <inkml:trace contextRef="#ctx0" brushRef="#br0" timeOffset="118000.93">16457 15663 0,'0'18'94,"0"35"-78,0-35-16,18-18 0,-18 88 15,0-71-15,0 19 0,0 17 16,0-36-16,0 18 0,0 71 31,0-88-15,0 17 46</inkml:trace>
  <inkml:trace contextRef="#ctx0" brushRef="#br0" timeOffset="122472.48">16439 15416 0,'0'18'282,"0"17"-251,0-17 31,0 17-46,36-35-16,-36 18 16,0 17-16,0-17 15,17 35 1,-17-18-16,0-17 16,0 17-16,0-17 31,0 17 0,0-18-15,0 19-1,36-36 32,-36 17-47,0 72 16,0-72-16,0 18 15,0-17 64,0 17-64,0-17 126,0 17-141,0-17 0,0 17 15,0-17-15,0 17 0,0-17 0,-18 17 0,18-17 0,0 17 16,0-17-16,-35-18 0,35 35 0,0-17 0,0 17 16,-18-35 265,18-18-187,-35 18-79</inkml:trace>
  <inkml:trace contextRef="#ctx0" brushRef="#br0" timeOffset="123315.59">16316 15893 0,'-18'0'62,"-17"0"-30,35 17-17,0 19 1,-18-36 0,18 17-16,0 18 0,0-17 15,-35-18-15,35 35 31,-17-35-15</inkml:trace>
  <inkml:trace contextRef="#ctx0" brushRef="#br0" timeOffset="123983.11">16598 15769 0,'0'18'47,"0"-1"-32,0 19-15,0-19 16,35 19-16,-17-36 16,-18 17-16,35-17 15,-35 36-15,18-36 31,-18 17-31,0 18 0,35-35 0,-35 18 16</inkml:trace>
  <inkml:trace contextRef="#ctx0" brushRef="#br0" timeOffset="135293.39">10389 15522 0</inkml:trace>
  <inkml:trace contextRef="#ctx0" brushRef="#br0" timeOffset="150724.45">8784 18080 0,'18'0'93,"105"0"-77,-87 0-16,-19-18 0,18 18 0,18 0 0,-35 0 0,88 0 16,-71 0-16,18 0 0,-35 0 0,17 0 0,-17 0 0,17 0 0,-17 0 0,17 0 0,-18 18 0,19-18 0,17 0 15,-36 0-15,19 0 0,-19 35 0,18-35 0,-17 0 0,-18 18 0,35-18 0,-17 0 0,17 0 16,-35 35-16,18-35 0,17 0 0,-35 18 0,18-18 16,17 0 15,-17 0-16,17 0-15,-17 0 0,17 0 0,-17 0 16,17 0-16,-17-18 0,17 18 0,-18 0 0,19 0 0,-19 0 0,19 0 16,-19 0-16,19 0 0,-36-18 0,17 18 31,18 0 16,-17 0-47,17 0 15,-17 0-15,17 0 16,-17 0 47,17 0-63,-17 18 15,17-18-15,-17 0 0,17 0 0,-17 0 0,17 0 16,-35 18-16,18-18 0,17 0 47,-17 0 46,17 0-93,-35-18 0,17 18 16,19 0-16,-19 0 0,19-18 0,-19 18 0,19 0 0,-19 0 16,18 0-16,195 0 0,-195 0 15,18 0-15,-35 0 0,17 0 0,-17 0 0,17 0 0,-18 0 0,36 0 0,-17 0 0,-19 0 0,36 0 0,35 0 16,-70 0-16,17 0 0,-17 0 0,17 0 0,-17 0 0,17 0 0,-17 0 16,-18-35 15</inkml:trace>
  <inkml:trace contextRef="#ctx0" brushRef="#br0" timeOffset="154063.98">12330 18168 0,'17'0'94,"1"0"-78,17 0-16,-17 0 0,17 0 15,-17 0-15,17 0 0,-17 0 0,17 0 16,-17 0-16,17 0 15,-18 0-15,19 0 16,-19 0-16,19 0 0,17 0 0,-36 0 0,18 0 0,-17 0 16,17 0-16,36 0 0,-18 0 0,-18 0 0,-17 0 0,35 0 0,-18 0 0,36 0 0,-36 0 0,-18 0 0,19 0 0,34 0 15,-34 0-15,16 0 0,19 0 0,-18 0 0,-18 0 0,36 0 0,-36 0 0,-17 0 0,70 0 0,-70 0 0,34 0 0,1 0 16,0 0-16,-17 0 0,-19 0 0,71 0 0,-70 0 0,17 0 0,71 0 0,-88 0 0,35 0 0,-18 0 0,-17 0 0,17 0 16,-17 0-16,17 0 0,-18 0 0,19 0 0,-19-18 0,19 18 0,-19 0 0,19 0 78,-19 0-78,18 0 0,-17 0 15,17 0-15,-17 0 0,17 0 0,-17 0 0,17 0 16,-17 0-16,17 0 0,-17 0 47,17 0-47,-17 0 15,123-35 1,-124 35-16,19 0 0,-19 0 0,19 0 0,-19 0 0,19 0 0,-19 0 0,18 0 0,-17 0 0,17 0 16,-17 0-16,17 0 0,-17 0 125</inkml:trace>
  <inkml:trace contextRef="#ctx0" brushRef="#br0" timeOffset="156551.75">11959 17833 0,'18'0'62,"-1"0"-62,19 0 0,-19 0 0,19 0 0,-19 0 0,19 0 16,-19 0-16,18 0 0,-17 0 0,17 0 0,-17 0 0,17 0 0,-17 0 16,17 0-16,-35-35 0,0 17 171</inkml:trace>
  <inkml:trace contextRef="#ctx0" brushRef="#br0" timeOffset="156902.59">12171 17515 0,'-35'0'31,"35"18"-31,-18-18 0,18 18 32,0 17-17,0 18 1,0-35-16,0 17 0,0-18 0,0 19 15,18-19-15,-18 19 0,0-19 16,0 36 0,-18-53-16,18 35 0,0-17 15,-35-18 32,35 35-31,-18-35-1,-17 0-15</inkml:trace>
  <inkml:trace contextRef="#ctx0" brushRef="#br0" timeOffset="165841.44">15134 18591 0,'0'-35'110,"18"17"-79,-1 18-31,19-35 0,-19 35 16,-17-17-16,36 17 0,-19-36 0,19 36 0,-19 0 15,18-17-15,-17-19 0,17 36 0,-35-17 0,18 17 16,-36 0 109,18-36-125,-17 36 0</inkml:trace>
  <inkml:trace contextRef="#ctx0" brushRef="#br0" timeOffset="166827.1">15187 18415 0,'-35'0'63,"35"35"-63,-53 36 15,53-36-15,-18-35 0,18 18 0,0 17 16,-35-35-16,35 18 0,0 17 0,0-17 15,-18 17-15,18-17 16,0 17-16,0-18 0</inkml:trace>
  <inkml:trace contextRef="#ctx0" brushRef="#br0" timeOffset="177021.9">18979 12400 0,'0'18'141,"18"-18"-141,0 35 0,17-35 0,36 18 16,-36-18-16,88 35 15,-87-35 48,-19 0-63,-17 18 0,53-18 15,-18 35-15,-17-35 0,17 0 0,248 53 16,-72-36 0,-175-17-16,-19 0 0,36 0 0,0 36 0,-18-36 0,18 0 0,-35 0 15,17 0-15,-17 0 0,17 0 0,18 17 0,0-17 0,-36 0 0,19 0 0,-19 0 0,19 0 16,-19 0-16,19 0 0,-19 0 0,-17 36 0,36-36 0,-19 0 0,18 0 16,-17 0-16,17 0 0,-35 17 0,18-17 0,17 0 0,-17 0 15,17 0-15,-17 0 0,17 0 0,-17 0 0,17 36 0,-17-36 0,17 0 16,-17 0-16,34 0 0,-16 0 0,-19 0 0,19 17 0,-19-17 0,19 0 15,-19 0-15,19 0 0,-19 0 0,18 0 0,-17 0 0,17 0 0,-17 0 0,17 0 16,-17 0-16,17 0 0,-17 0 0,17 0 0,-35 35 16</inkml:trace>
  <inkml:trace contextRef="#ctx0" brushRef="#br0" timeOffset="180609.7">31821 12365 0,'35'0'31,"-18"0"-31,19 0 0,-19 0 16,19 0-16,-19 0 0,19 0 0,-19 0 0,19 0 0,-19 0 16,18 0-16,-17 0 0,17 0 0,-17 0 0,17 0 0,-17 0 0,17 0 0,-17 0 0,35 0 0,-18 0 0,-17 0 0,17 0 15,-17 0-15,87 0 0,-69 0 0,87 0 0,-88 0 0,36 0 0,-18 0 16,-18 0-16,-17 0 0,17 0 0,18 0 0,0 0 0,-35 0 0,17 0 0,-18 0 0,19 0 0,-19 0 0,19 0 31,-54 0 16</inkml:trace>
  <inkml:trace contextRef="#ctx0" brushRef="#br0" timeOffset="183110.48">22031 13723 0,'35'0'79,"-17"0"-79,17 0 0,-17 0 0,17 0 15,-17 0-15,17 0 0,-17 0 0,17 0 0,-17 0 0,17 0 0,-18 0 0,19 0 0,-19 0 0,19 18 0,17-18 0,-36 0 16,89 0-16,-71 0 0,36 35 0,-36-35 0,18 0 0,-35 0 0,35 0 0,-18 0 0,124 0 0,-36 18 15,-35-18-15,-35 0 0,71 0 0,-71 0 0,35 0 0,-71 0 0,36 0 0,36 0 0,-36 0 0,-36 0 0,18 0 16,18 0-16,-35 0 0,17 0 0,-17 0 0,17 0 0,-17 0 31,17 0-15,-17 0 15,17 0-15,-17 0 156,17 0-157,-17 0-15,17 0 0,-18 0 0,19 0 0,-36-36 0,53 36 16,-36 0-16,19 0 0,-19 0 0,-17-17 0,36 17 16,-19 0 62,18 0-78,-52 0 47,17-36-47,-18 36 0,-17 0 0,17 0 15,-17 0-15</inkml:trace>
  <inkml:trace contextRef="#ctx0" brushRef="#br0" timeOffset="189623.76">28169 13635 0,'36'0'109,"-19"0"-93,-17 35-16,36-35 0,-19 0 0,18 0 0,-17 0 0,17 0 0,-17 18 15,35-18-15,-18 0 0,-17 0 0,17 0 0,-17 0 0,35 0 0,0 35 0,-18-35 0,35 18 0,-34-18 0,34 0 16,-17 0-16,-18 0 0,18 35 0,-35-35 0,17 0 0,142 18 0,-142-18 0,35 0 15,36 35-15,-70-35 0,-19 0 0,19 0 0,-19 0 0,-17-18 47</inkml:trace>
  <inkml:trace contextRef="#ctx0" brushRef="#br0" timeOffset="194961.16">25382 13494 0,'18'0'47,"0"0"-47,17 0 0,-17 0 0,17 0 0,-18 0 16,19 0-16,-19 0 0,19 0 0,-19 0 0,19 0 15,-19 0-15,19 0 0,-19 0 63,18 0-63,-17 0 0,17 0 0,-17 0 15,17 0-15,18 0 0,-35 0 0,17 0 0,18 0 0,0 0 0,-35 0 16,17 0-16,-18 0 0,19 0 0,-19 0 0,19 0 0</inkml:trace>
  <inkml:trace contextRef="#ctx0" brushRef="#br0" timeOffset="200246.57">16122 13741 0,'35'0'62,"1"0"-62,-19 0 0,18 0 0,-17 0 0,17 0 0,-17 0 16,17 0-16,-17 0 0,17 0 0,-17 0 0,17 0 0,18 0 0,-35 0 15,17 0-15,-17 0 0,17 0 16,-18 0 0,19 0-16,-19 0 0,19 0 0,-36-36 0,17 36 0,19 0 15,-19 0-15,19 0 0,-19 0 0,18 0 0,-17 0 0,17 0 0,-17 0 0,17 0 0,-17 0 0,17 0 16,-17 0-16,17 0 0,-17 0 0,35 0 0,0-17 0,-18 17 0,-18 0 0,36 0 0,-17 0 0,-19 0 0,36 0 16,-17 0-16,34 0 0,-17 0 0,-18 0 0,18 0 0,-35-35 0,17 35 0,-17 0 0,246 0 15,-175 0-15,-37 0 0,72 0 0,-36 0 16,-70 0-16,17 0 0,-17 0 31,17 0 0,-17 0-31,17 0 0,-18 0 0,19 0 16,-19 0-16,19 0 0,17 0 0,-53-18 0,53 18 0,-36 0 0,18 0 0,-17 0 0,17 0 16,18 0-16,-35 0 0,35 0 0,-18-35 0,-17 35 0,17 0 0,-17 0 0,17 0 0,-17 0 0,17 0 0,-18 0 0,36 0 15,-17 0-15,17 0 0,-36 0 0,19 0 0,-19 0 0,-17-18 0,35 18 0,-17 0 0,17 0 0,-17 0 16,17 0-16,-17 0 0,17 0 0,-17 0 0,17 0 15,-17 0-15,17 0 0,-17 0 0,17 0 0,-17 0 0,17 0 0,-18 0 16,19 0-16,17 0 0,0 0 0,-36 0 0,19-35 0,122 35 16,19 0-16,-124 0 0,-1 0 0,-16-18 0,17 18 0,-36 0 0,36 0 0,-17 0 15,34 0-15,-17 0 0,35-35 0,-70 35 0,17 0 0,36 0 0,-36 0 0,18 0 0,17 0 0,-17 0 16,0 0-16,-17 0 0,16 0 0,-34 0 0,17 0 0,18-18 0,-35 18 0,17 0 0,-17 0 16,-18-35 93,0 17-93</inkml:trace>
  <inkml:trace contextRef="#ctx0" brushRef="#br0" timeOffset="203805.18">17903 15963 0,'36'0'94,"-19"0"-94,19 0 0,-36-35 0,53 35 0,-36 0 15,19 0-15,-19 0 0,18 0 0,-17 0 0,17 0 0,-17 0 0,17 0 0,18 0 0,-35 0 0,70 0 16,-70 0-16,35 0 0,35 0 0,-71 0 0,19 0 0,70 0 0,-89 0 0,36 0 0,265 0 16,-124 0-16,-89 0 0,19 0 0,-89 0 0,18 0 0,18 0 15,-36 0-15,88 0 0,-87 0 0,17 0 0,-36 0 0,71 0 0,-35 0 0,-35 0 0,17 0 0,36-18 0,-36 18 16,89 0-16,-89 0 0,-18 0 0,19-35 0,-19 35 0,36 0 0,-17 0 0,17-18 0,-36 18 0,18 0 16,-17 0-16,17 0 0,-17 0 0,17-35 0,-17 35 0,17 0 0,-17 0 0,17 0 0,-17-18 15,17 18-15,-17 0 0,17-35 0,-17 35 0,17 0 0,-18 0 0,19 0 0,-19 0 16,19 0-16,-19 0 0,19-17 0,-19 17 0,19 0 0,16 0 0,-34 0 0,88 0 15,-71 0-15,18-36 0,-35 36 0,17 0 0,18 0 0,-35 0 0,34 0 0,1 0 0,0 0 16,-17 0-16,-19 0 0,19 0 0,-19-17 0,18 17 0,-17 0 0,17 0 0,-17 0 0,35 0 0,0 0 0,-18 0 0,-17 0 16,17 0-16,-17 0 0,17-36 0,-17 36 0,17 0 0,-18 0 0,19 0 0,-19 0 0,19 0 0,-36-17 0,17 17 0,19 0 15,-19 0-15,19 0 0,-19 0 0,-17-36 16,35 36-16,-17 0 16,17 0-1,-17 0-15,17 0 0,-17 0 16,17 0-16,-17 0 0,17 0 0,-17 0 0,17 0 0,-17 0 15,70 0-15,-35 0 16,-36 0-16,19 0 0,-19 0 0,19 0 0,-19 0 16,19 0-16,-19 0 0,18 0 0,-17 18 0,17-18 0,-17 0 0,17 0 0,-17 0 0,17 0 15,18 0-15,-35 18 0,35-18 0,-18 0 0,71 0 0,-89 0 0,142 35 16,-106-17-16,0-18 0,-18 0 0,-17 0 0,17 0 0,-17 0 0,17 0 0,-17 0 0,17 0 0,71 0 16,-53 35-16,-36-35 0,19 0 0,17 0 0,-36 0 0,19 0 0,-19 0 0,18 0 0,-17 0 0,35 18 0,-18-18 15,-17 0-15,17 0 0,-17 0 0,17 0 0,-17 0 0,17 0 0,-17 0 0,17 0 16,-17 0-1,17 0 1,141-36 0,-140 36-16,-19-17 0,18 17 0,-17 0 0,70-36 0,-70 36 0,17 0 0,-17 0 0,17 0 15,18 0-15,-35-17 0,35 17 0,-18 0 0,35-36 0,-17 36 0,-17 0 0,-19 0 0,19 0 0,-19 0 0,18 0 0,18 0 0,-35 0 16,17 0-16,18-17 0,-35 17 0,88 0 0,-71 0 0,18 0 0,-36 0 0,19 0 0,-19 0 0,19 0 0,-19 0 16,19 0-16,17 0 0,-36 0 0,18 0 0,-17 0 0,17 0 0,-17 0 0,17 0 0,-17 0 0,17 0 15,-17 0-15,17 0 0,-17 0 16,35 0-1,-18 0-15,18 0 0,-36 0 0,19 0 0,-19 0 0,19 0 16,-19 0-16,19 0 0,-19 0 0,19 0 0,-19 0 0,18 0 0,-17 0 0,-18-35 0,35 35 16,18 0-16,-35 0 0,17 0 0,-17 0 0,-18-18 0,35 18 0,-17 0 15,17 0 1</inkml:trace>
  <inkml:trace contextRef="#ctx0" brushRef="#br0" timeOffset="214119.39">18009 15363 0,'36'0'78,"-19"0"-62,19 0-16,-19 0 0,18 0 0,-17 0 0,17 0 0,-17 0 0,17 0 15,-17 0-15,17 0 0,-17 0 0,17 0 0,-17 0 0,17 0 0,-17 0 16,17 0-16,-17 18 0,17-18 0,-18 0 16,19 0-1,-19 0-15,19 0 0,-36 35 16,17-35-16,19 0 0,-19 0 0,19 0 0,-19 0 0,18 0 15,-17 0-15,17 0 0,-17 0 0,17 0 0,-17 0 0,-18-17 0,35 17 0,-17 0 0,17 0 16,-17 0-16,17 0 0,-17 0 0,17 0 0,-17 0 0,17-18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358140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145247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1407308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349076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14</a:t>
            </a:fld>
            <a:endParaRPr lang="zh-CN" altLang="en-US"/>
          </a:p>
        </p:txBody>
      </p:sp>
    </p:spTree>
    <p:extLst>
      <p:ext uri="{BB962C8B-B14F-4D97-AF65-F5344CB8AC3E}">
        <p14:creationId xmlns:p14="http://schemas.microsoft.com/office/powerpoint/2010/main" val="112629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15</a:t>
            </a:fld>
            <a:endParaRPr lang="zh-CN" altLang="en-US"/>
          </a:p>
        </p:txBody>
      </p:sp>
    </p:spTree>
    <p:extLst>
      <p:ext uri="{BB962C8B-B14F-4D97-AF65-F5344CB8AC3E}">
        <p14:creationId xmlns:p14="http://schemas.microsoft.com/office/powerpoint/2010/main" val="209714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96391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95212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357349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256704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6896487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2021/12/26</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customXml" Target="../ink/ink8.xml"/><Relationship Id="rId4" Type="http://schemas.openxmlformats.org/officeDocument/2006/relationships/image" Target="../media/image35.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customXml" Target="../ink/ink9.xml"/><Relationship Id="rId5" Type="http://schemas.openxmlformats.org/officeDocument/2006/relationships/image" Target="../media/image27.png"/><Relationship Id="rId10"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customXml" Target="../ink/ink10.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customXml" Target="../ink/ink1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3.png"/><Relationship Id="rId7" Type="http://schemas.openxmlformats.org/officeDocument/2006/relationships/customXml" Target="../ink/ink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ustomXml" Target="../ink/ink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7.xml"/><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85075"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Yabo</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Yin</a:t>
            </a:r>
          </a:p>
        </p:txBody>
      </p:sp>
      <p:sp>
        <p:nvSpPr>
          <p:cNvPr id="5" name="文本框 4"/>
          <p:cNvSpPr txBox="1"/>
          <p:nvPr/>
        </p:nvSpPr>
        <p:spPr>
          <a:xfrm>
            <a:off x="464011" y="1882842"/>
            <a:ext cx="11185063" cy="1077218"/>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NTRD : Learning Neural Templates for Recommender Dialogue System</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744388"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 EMNLP 2021</a:t>
            </a:r>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434572" y="3036206"/>
            <a:ext cx="9451180" cy="2308324"/>
          </a:xfrm>
          <a:prstGeom prst="rect">
            <a:avLst/>
          </a:prstGeom>
          <a:noFill/>
        </p:spPr>
        <p:txBody>
          <a:bodyPr wrap="square">
            <a:spAutoFit/>
          </a:bodyPr>
          <a:lstStyle/>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Zujie</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Liang1∗ , Huang Hu2∗ , Can Xu2 , Jian Miao2 , Yingying He2, </a:t>
            </a:r>
          </a:p>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Yining</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Chen2 ,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Xiubo</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Geng2 , Fan Liang1 ,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Daxin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Jiang2† </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1Sun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Yat-sen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University, Guangzhou, China </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2Microsoft Corporation, Beijing, China </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1{liangzj9@mail2.sysu.edu.cn, isslf@mail.sysu.edu.cn} </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huahu,caxu,jianm,yingyhe,yinichen,xigeng,djiang</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}@microsoft.com </a:t>
            </a:r>
          </a:p>
          <a:p>
            <a:pPr algn="ctr"/>
            <a:endPar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pt-BR" altLang="zh-CN" sz="1600" dirty="0">
                <a:solidFill>
                  <a:srgbClr val="000080"/>
                </a:solidFill>
                <a:effectLst/>
                <a:latin typeface="NimbusMonL-Regu"/>
              </a:rPr>
              <a:t>https://github. com/jokieleung/NTRD</a:t>
            </a:r>
            <a:endParaRPr lang="en-US" altLang="zh-CN" sz="1600" dirty="0">
              <a:solidFill>
                <a:srgbClr val="1F4E79"/>
              </a:solidFill>
            </a:endParaRPr>
          </a:p>
          <a:p>
            <a:pPr algn="ctr"/>
            <a:endPar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602B290-AAFD-4644-BB57-FED91B29B74B}"/>
              </a:ext>
            </a:extLst>
          </p:cNvPr>
          <p:cNvPicPr>
            <a:picLocks noChangeAspect="1"/>
          </p:cNvPicPr>
          <p:nvPr/>
        </p:nvPicPr>
        <p:blipFill>
          <a:blip r:embed="rId3"/>
          <a:stretch>
            <a:fillRect/>
          </a:stretch>
        </p:blipFill>
        <p:spPr>
          <a:xfrm>
            <a:off x="8124316" y="599536"/>
            <a:ext cx="4067684" cy="2247182"/>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14" name="图片 13">
            <a:extLst>
              <a:ext uri="{FF2B5EF4-FFF2-40B4-BE49-F238E27FC236}">
                <a16:creationId xmlns:a16="http://schemas.microsoft.com/office/drawing/2014/main" id="{525D2288-58A4-4AD4-9E95-E1290E2EEFD8}"/>
              </a:ext>
            </a:extLst>
          </p:cNvPr>
          <p:cNvPicPr>
            <a:picLocks noChangeAspect="1"/>
          </p:cNvPicPr>
          <p:nvPr/>
        </p:nvPicPr>
        <p:blipFill>
          <a:blip r:embed="rId4"/>
          <a:stretch>
            <a:fillRect/>
          </a:stretch>
        </p:blipFill>
        <p:spPr>
          <a:xfrm>
            <a:off x="7237489" y="2996895"/>
            <a:ext cx="4814114" cy="790466"/>
          </a:xfrm>
          <a:prstGeom prst="rect">
            <a:avLst/>
          </a:prstGeom>
        </p:spPr>
      </p:pic>
      <p:sp>
        <p:nvSpPr>
          <p:cNvPr id="15" name="文本框 14">
            <a:extLst>
              <a:ext uri="{FF2B5EF4-FFF2-40B4-BE49-F238E27FC236}">
                <a16:creationId xmlns:a16="http://schemas.microsoft.com/office/drawing/2014/main" id="{26A00858-5C01-4AC8-8A37-9CC1084B3FDA}"/>
              </a:ext>
            </a:extLst>
          </p:cNvPr>
          <p:cNvSpPr txBox="1"/>
          <p:nvPr/>
        </p:nvSpPr>
        <p:spPr>
          <a:xfrm>
            <a:off x="7107399" y="2494382"/>
            <a:ext cx="1803699" cy="369332"/>
          </a:xfrm>
          <a:prstGeom prst="rect">
            <a:avLst/>
          </a:prstGeom>
          <a:noFill/>
        </p:spPr>
        <p:txBody>
          <a:bodyPr wrap="none" rtlCol="0">
            <a:spAutoFit/>
          </a:bodyPr>
          <a:lstStyle/>
          <a:p>
            <a:r>
              <a:rPr lang="zh-CN" altLang="en-US" dirty="0"/>
              <a:t>推荐模块预训练</a:t>
            </a:r>
          </a:p>
        </p:txBody>
      </p:sp>
      <p:pic>
        <p:nvPicPr>
          <p:cNvPr id="13" name="图片 12">
            <a:extLst>
              <a:ext uri="{FF2B5EF4-FFF2-40B4-BE49-F238E27FC236}">
                <a16:creationId xmlns:a16="http://schemas.microsoft.com/office/drawing/2014/main" id="{E33DDA7D-9519-4506-B970-395DF237CA72}"/>
              </a:ext>
            </a:extLst>
          </p:cNvPr>
          <p:cNvPicPr>
            <a:picLocks noChangeAspect="1"/>
          </p:cNvPicPr>
          <p:nvPr/>
        </p:nvPicPr>
        <p:blipFill>
          <a:blip r:embed="rId5"/>
          <a:stretch>
            <a:fillRect/>
          </a:stretch>
        </p:blipFill>
        <p:spPr>
          <a:xfrm>
            <a:off x="7434859" y="3887497"/>
            <a:ext cx="4616744" cy="719076"/>
          </a:xfrm>
          <a:prstGeom prst="rect">
            <a:avLst/>
          </a:prstGeom>
        </p:spPr>
      </p:pic>
      <p:pic>
        <p:nvPicPr>
          <p:cNvPr id="17" name="图片 16">
            <a:extLst>
              <a:ext uri="{FF2B5EF4-FFF2-40B4-BE49-F238E27FC236}">
                <a16:creationId xmlns:a16="http://schemas.microsoft.com/office/drawing/2014/main" id="{66ED2B93-57C6-487B-B97F-3B30ED54FDC7}"/>
              </a:ext>
            </a:extLst>
          </p:cNvPr>
          <p:cNvPicPr>
            <a:picLocks noChangeAspect="1"/>
          </p:cNvPicPr>
          <p:nvPr/>
        </p:nvPicPr>
        <p:blipFill>
          <a:blip r:embed="rId6"/>
          <a:stretch>
            <a:fillRect/>
          </a:stretch>
        </p:blipFill>
        <p:spPr>
          <a:xfrm>
            <a:off x="7168715" y="4601486"/>
            <a:ext cx="4951662" cy="500846"/>
          </a:xfrm>
          <a:prstGeom prst="rect">
            <a:avLst/>
          </a:prstGeom>
        </p:spPr>
      </p:pic>
      <p:sp>
        <p:nvSpPr>
          <p:cNvPr id="20" name="文本框 19">
            <a:extLst>
              <a:ext uri="{FF2B5EF4-FFF2-40B4-BE49-F238E27FC236}">
                <a16:creationId xmlns:a16="http://schemas.microsoft.com/office/drawing/2014/main" id="{801B37D6-E176-43E5-9B50-8DA0A4774D02}"/>
              </a:ext>
            </a:extLst>
          </p:cNvPr>
          <p:cNvSpPr txBox="1"/>
          <p:nvPr/>
        </p:nvSpPr>
        <p:spPr>
          <a:xfrm>
            <a:off x="6934234" y="6443310"/>
            <a:ext cx="3623108" cy="369332"/>
          </a:xfrm>
          <a:prstGeom prst="rect">
            <a:avLst/>
          </a:prstGeom>
          <a:noFill/>
        </p:spPr>
        <p:txBody>
          <a:bodyPr wrap="none" rtlCol="0">
            <a:spAutoFit/>
          </a:bodyPr>
          <a:lstStyle/>
          <a:p>
            <a:r>
              <a:rPr lang="zh-CN" altLang="en-US" dirty="0"/>
              <a:t>这里假设每轮对话只推荐一个</a:t>
            </a:r>
            <a:r>
              <a:rPr lang="en-US" altLang="zh-CN" dirty="0"/>
              <a:t>item</a:t>
            </a:r>
            <a:endParaRPr lang="zh-CN" altLang="en-US" dirty="0"/>
          </a:p>
        </p:txBody>
      </p:sp>
      <p:grpSp>
        <p:nvGrpSpPr>
          <p:cNvPr id="28" name="组合 27">
            <a:extLst>
              <a:ext uri="{FF2B5EF4-FFF2-40B4-BE49-F238E27FC236}">
                <a16:creationId xmlns:a16="http://schemas.microsoft.com/office/drawing/2014/main" id="{3A8BC816-5C95-49CE-824E-F6703782B82A}"/>
              </a:ext>
            </a:extLst>
          </p:cNvPr>
          <p:cNvGrpSpPr/>
          <p:nvPr/>
        </p:nvGrpSpPr>
        <p:grpSpPr>
          <a:xfrm>
            <a:off x="35983" y="2591905"/>
            <a:ext cx="7038625" cy="4266095"/>
            <a:chOff x="-1" y="2591905"/>
            <a:chExt cx="7038625" cy="4266095"/>
          </a:xfrm>
        </p:grpSpPr>
        <p:grpSp>
          <p:nvGrpSpPr>
            <p:cNvPr id="25" name="组合 24">
              <a:extLst>
                <a:ext uri="{FF2B5EF4-FFF2-40B4-BE49-F238E27FC236}">
                  <a16:creationId xmlns:a16="http://schemas.microsoft.com/office/drawing/2014/main" id="{18F66CC4-4008-4F26-84C1-CE7DC9CF7F62}"/>
                </a:ext>
              </a:extLst>
            </p:cNvPr>
            <p:cNvGrpSpPr/>
            <p:nvPr/>
          </p:nvGrpSpPr>
          <p:grpSpPr>
            <a:xfrm>
              <a:off x="-1" y="2591905"/>
              <a:ext cx="7038625" cy="4266095"/>
              <a:chOff x="-1" y="2591905"/>
              <a:chExt cx="7038625" cy="4266095"/>
            </a:xfrm>
          </p:grpSpPr>
          <p:pic>
            <p:nvPicPr>
              <p:cNvPr id="22" name="图片 21">
                <a:extLst>
                  <a:ext uri="{FF2B5EF4-FFF2-40B4-BE49-F238E27FC236}">
                    <a16:creationId xmlns:a16="http://schemas.microsoft.com/office/drawing/2014/main" id="{6F31380A-5C0A-4337-AB97-743A5E02F200}"/>
                  </a:ext>
                </a:extLst>
              </p:cNvPr>
              <p:cNvPicPr>
                <a:picLocks noChangeAspect="1"/>
              </p:cNvPicPr>
              <p:nvPr/>
            </p:nvPicPr>
            <p:blipFill>
              <a:blip r:embed="rId7"/>
              <a:stretch>
                <a:fillRect/>
              </a:stretch>
            </p:blipFill>
            <p:spPr>
              <a:xfrm>
                <a:off x="-1" y="2591905"/>
                <a:ext cx="7038625" cy="4231140"/>
              </a:xfrm>
              <a:prstGeom prst="rect">
                <a:avLst/>
              </a:prstGeom>
            </p:spPr>
          </p:pic>
          <p:pic>
            <p:nvPicPr>
              <p:cNvPr id="24" name="图片 23">
                <a:extLst>
                  <a:ext uri="{FF2B5EF4-FFF2-40B4-BE49-F238E27FC236}">
                    <a16:creationId xmlns:a16="http://schemas.microsoft.com/office/drawing/2014/main" id="{0E291C90-3795-48F1-A3AE-3030A603B0FD}"/>
                  </a:ext>
                </a:extLst>
              </p:cNvPr>
              <p:cNvPicPr>
                <a:picLocks noChangeAspect="1"/>
              </p:cNvPicPr>
              <p:nvPr/>
            </p:nvPicPr>
            <p:blipFill>
              <a:blip r:embed="rId8"/>
              <a:stretch>
                <a:fillRect/>
              </a:stretch>
            </p:blipFill>
            <p:spPr>
              <a:xfrm>
                <a:off x="2048260" y="6317493"/>
                <a:ext cx="4885974" cy="540507"/>
              </a:xfrm>
              <a:prstGeom prst="rect">
                <a:avLst/>
              </a:prstGeom>
            </p:spPr>
          </p:pic>
        </p:grpSp>
        <p:pic>
          <p:nvPicPr>
            <p:cNvPr id="27" name="图片 26">
              <a:extLst>
                <a:ext uri="{FF2B5EF4-FFF2-40B4-BE49-F238E27FC236}">
                  <a16:creationId xmlns:a16="http://schemas.microsoft.com/office/drawing/2014/main" id="{AFE816EC-EA41-42F4-90DE-D981F5BE236A}"/>
                </a:ext>
              </a:extLst>
            </p:cNvPr>
            <p:cNvPicPr>
              <a:picLocks noChangeAspect="1"/>
            </p:cNvPicPr>
            <p:nvPr/>
          </p:nvPicPr>
          <p:blipFill>
            <a:blip r:embed="rId8"/>
            <a:stretch>
              <a:fillRect/>
            </a:stretch>
          </p:blipFill>
          <p:spPr>
            <a:xfrm>
              <a:off x="-1" y="3219450"/>
              <a:ext cx="772603" cy="3638550"/>
            </a:xfrm>
            <a:prstGeom prst="rect">
              <a:avLst/>
            </a:prstGeom>
          </p:spPr>
        </p:pic>
      </p:grpSp>
      <p:pic>
        <p:nvPicPr>
          <p:cNvPr id="19" name="图片 18">
            <a:extLst>
              <a:ext uri="{FF2B5EF4-FFF2-40B4-BE49-F238E27FC236}">
                <a16:creationId xmlns:a16="http://schemas.microsoft.com/office/drawing/2014/main" id="{67E92A99-B078-4A7B-91C2-EA51506F5163}"/>
              </a:ext>
            </a:extLst>
          </p:cNvPr>
          <p:cNvPicPr>
            <a:picLocks noChangeAspect="1"/>
          </p:cNvPicPr>
          <p:nvPr/>
        </p:nvPicPr>
        <p:blipFill rotWithShape="1">
          <a:blip r:embed="rId9"/>
          <a:srcRect b="10596"/>
          <a:stretch/>
        </p:blipFill>
        <p:spPr>
          <a:xfrm>
            <a:off x="6311092" y="4994654"/>
            <a:ext cx="5776494" cy="1232280"/>
          </a:xfrm>
          <a:prstGeom prst="rect">
            <a:avLst/>
          </a:prstGeom>
        </p:spPr>
      </p:pic>
      <mc:AlternateContent xmlns:mc="http://schemas.openxmlformats.org/markup-compatibility/2006">
        <mc:Choice xmlns:p14="http://schemas.microsoft.com/office/powerpoint/2010/main" Requires="p14">
          <p:contentPart p14:bwMode="auto" r:id="rId10">
            <p14:nvContentPartPr>
              <p14:cNvPr id="2" name="墨迹 1">
                <a:extLst>
                  <a:ext uri="{FF2B5EF4-FFF2-40B4-BE49-F238E27FC236}">
                    <a16:creationId xmlns:a16="http://schemas.microsoft.com/office/drawing/2014/main" id="{ED1BBDF9-65ED-4EE9-9708-505D679AC2B3}"/>
                  </a:ext>
                </a:extLst>
              </p14:cNvPr>
              <p14:cNvContentPartPr/>
              <p14:nvPr/>
            </p14:nvContentPartPr>
            <p14:xfrm>
              <a:off x="1562040" y="2876400"/>
              <a:ext cx="10560600" cy="3950280"/>
            </p14:xfrm>
          </p:contentPart>
        </mc:Choice>
        <mc:Fallback>
          <p:pic>
            <p:nvPicPr>
              <p:cNvPr id="2" name="墨迹 1">
                <a:extLst>
                  <a:ext uri="{FF2B5EF4-FFF2-40B4-BE49-F238E27FC236}">
                    <a16:creationId xmlns:a16="http://schemas.microsoft.com/office/drawing/2014/main" id="{ED1BBDF9-65ED-4EE9-9708-505D679AC2B3}"/>
                  </a:ext>
                </a:extLst>
              </p:cNvPr>
              <p:cNvPicPr/>
              <p:nvPr/>
            </p:nvPicPr>
            <p:blipFill>
              <a:blip r:embed="rId11"/>
              <a:stretch>
                <a:fillRect/>
              </a:stretch>
            </p:blipFill>
            <p:spPr>
              <a:xfrm>
                <a:off x="1552680" y="2867040"/>
                <a:ext cx="10579320" cy="3969000"/>
              </a:xfrm>
              <a:prstGeom prst="rect">
                <a:avLst/>
              </a:prstGeom>
            </p:spPr>
          </p:pic>
        </mc:Fallback>
      </mc:AlternateContent>
    </p:spTree>
    <p:extLst>
      <p:ext uri="{BB962C8B-B14F-4D97-AF65-F5344CB8AC3E}">
        <p14:creationId xmlns:p14="http://schemas.microsoft.com/office/powerpoint/2010/main" val="223125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947149CC-2878-4789-96FB-053E82014DE6}"/>
              </a:ext>
            </a:extLst>
          </p:cNvPr>
          <p:cNvGrpSpPr/>
          <p:nvPr/>
        </p:nvGrpSpPr>
        <p:grpSpPr>
          <a:xfrm>
            <a:off x="99463" y="2153673"/>
            <a:ext cx="5713981" cy="4638863"/>
            <a:chOff x="99463" y="2153673"/>
            <a:chExt cx="5713981" cy="4638863"/>
          </a:xfrm>
        </p:grpSpPr>
        <p:pic>
          <p:nvPicPr>
            <p:cNvPr id="25" name="图片 24">
              <a:extLst>
                <a:ext uri="{FF2B5EF4-FFF2-40B4-BE49-F238E27FC236}">
                  <a16:creationId xmlns:a16="http://schemas.microsoft.com/office/drawing/2014/main" id="{69B44BA4-CAD4-4D52-AF38-A384B8C7B9A4}"/>
                </a:ext>
              </a:extLst>
            </p:cNvPr>
            <p:cNvPicPr>
              <a:picLocks noChangeAspect="1"/>
            </p:cNvPicPr>
            <p:nvPr/>
          </p:nvPicPr>
          <p:blipFill rotWithShape="1">
            <a:blip r:embed="rId3"/>
            <a:srcRect l="3232"/>
            <a:stretch/>
          </p:blipFill>
          <p:spPr>
            <a:xfrm>
              <a:off x="99463" y="2185299"/>
              <a:ext cx="5713981" cy="4607237"/>
            </a:xfrm>
            <a:prstGeom prst="rect">
              <a:avLst/>
            </a:prstGeom>
          </p:spPr>
        </p:pic>
        <p:pic>
          <p:nvPicPr>
            <p:cNvPr id="27" name="图片 26">
              <a:extLst>
                <a:ext uri="{FF2B5EF4-FFF2-40B4-BE49-F238E27FC236}">
                  <a16:creationId xmlns:a16="http://schemas.microsoft.com/office/drawing/2014/main" id="{D1DBB47C-BC6B-47A8-A539-F95250183A44}"/>
                </a:ext>
              </a:extLst>
            </p:cNvPr>
            <p:cNvPicPr>
              <a:picLocks noChangeAspect="1"/>
            </p:cNvPicPr>
            <p:nvPr/>
          </p:nvPicPr>
          <p:blipFill>
            <a:blip r:embed="rId4"/>
            <a:stretch>
              <a:fillRect/>
            </a:stretch>
          </p:blipFill>
          <p:spPr>
            <a:xfrm>
              <a:off x="1247775" y="2153673"/>
              <a:ext cx="4431991" cy="2389752"/>
            </a:xfrm>
            <a:prstGeom prst="rect">
              <a:avLst/>
            </a:prstGeom>
          </p:spPr>
        </p:pic>
      </p:grpSp>
      <p:pic>
        <p:nvPicPr>
          <p:cNvPr id="4" name="图片 3">
            <a:extLst>
              <a:ext uri="{FF2B5EF4-FFF2-40B4-BE49-F238E27FC236}">
                <a16:creationId xmlns:a16="http://schemas.microsoft.com/office/drawing/2014/main" id="{4602B290-AAFD-4644-BB57-FED91B29B74B}"/>
              </a:ext>
            </a:extLst>
          </p:cNvPr>
          <p:cNvPicPr>
            <a:picLocks noChangeAspect="1"/>
          </p:cNvPicPr>
          <p:nvPr/>
        </p:nvPicPr>
        <p:blipFill>
          <a:blip r:embed="rId5"/>
          <a:stretch>
            <a:fillRect/>
          </a:stretch>
        </p:blipFill>
        <p:spPr>
          <a:xfrm>
            <a:off x="8124316" y="599536"/>
            <a:ext cx="4067684" cy="2247182"/>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sp>
        <p:nvSpPr>
          <p:cNvPr id="15" name="文本框 14">
            <a:extLst>
              <a:ext uri="{FF2B5EF4-FFF2-40B4-BE49-F238E27FC236}">
                <a16:creationId xmlns:a16="http://schemas.microsoft.com/office/drawing/2014/main" id="{26A00858-5C01-4AC8-8A37-9CC1084B3FDA}"/>
              </a:ext>
            </a:extLst>
          </p:cNvPr>
          <p:cNvSpPr txBox="1"/>
          <p:nvPr/>
        </p:nvSpPr>
        <p:spPr>
          <a:xfrm>
            <a:off x="1795448" y="1615488"/>
            <a:ext cx="2262158" cy="369332"/>
          </a:xfrm>
          <a:prstGeom prst="rect">
            <a:avLst/>
          </a:prstGeom>
          <a:noFill/>
        </p:spPr>
        <p:txBody>
          <a:bodyPr wrap="none" rtlCol="0">
            <a:spAutoFit/>
          </a:bodyPr>
          <a:lstStyle/>
          <a:p>
            <a:r>
              <a:rPr lang="zh-CN" altLang="en-US" dirty="0"/>
              <a:t>真正的对话预测训练</a:t>
            </a:r>
          </a:p>
        </p:txBody>
      </p:sp>
      <p:pic>
        <p:nvPicPr>
          <p:cNvPr id="13" name="图片 12">
            <a:extLst>
              <a:ext uri="{FF2B5EF4-FFF2-40B4-BE49-F238E27FC236}">
                <a16:creationId xmlns:a16="http://schemas.microsoft.com/office/drawing/2014/main" id="{9A83DAD9-6399-46D7-8130-9EB5BEF17C81}"/>
              </a:ext>
            </a:extLst>
          </p:cNvPr>
          <p:cNvPicPr>
            <a:picLocks noChangeAspect="1"/>
          </p:cNvPicPr>
          <p:nvPr/>
        </p:nvPicPr>
        <p:blipFill>
          <a:blip r:embed="rId6"/>
          <a:stretch>
            <a:fillRect/>
          </a:stretch>
        </p:blipFill>
        <p:spPr>
          <a:xfrm>
            <a:off x="1420901" y="2371725"/>
            <a:ext cx="5030205" cy="1974291"/>
          </a:xfrm>
          <a:prstGeom prst="rect">
            <a:avLst/>
          </a:prstGeom>
        </p:spPr>
      </p:pic>
      <p:pic>
        <p:nvPicPr>
          <p:cNvPr id="17" name="图片 16">
            <a:extLst>
              <a:ext uri="{FF2B5EF4-FFF2-40B4-BE49-F238E27FC236}">
                <a16:creationId xmlns:a16="http://schemas.microsoft.com/office/drawing/2014/main" id="{15444382-ABCE-40F7-9758-FBC42DACBD2F}"/>
              </a:ext>
            </a:extLst>
          </p:cNvPr>
          <p:cNvPicPr>
            <a:picLocks noChangeAspect="1"/>
          </p:cNvPicPr>
          <p:nvPr/>
        </p:nvPicPr>
        <p:blipFill>
          <a:blip r:embed="rId7"/>
          <a:stretch>
            <a:fillRect/>
          </a:stretch>
        </p:blipFill>
        <p:spPr>
          <a:xfrm>
            <a:off x="6434592" y="3156944"/>
            <a:ext cx="5550084" cy="877856"/>
          </a:xfrm>
          <a:prstGeom prst="rect">
            <a:avLst/>
          </a:prstGeom>
        </p:spPr>
      </p:pic>
      <p:pic>
        <p:nvPicPr>
          <p:cNvPr id="19" name="图片 18">
            <a:extLst>
              <a:ext uri="{FF2B5EF4-FFF2-40B4-BE49-F238E27FC236}">
                <a16:creationId xmlns:a16="http://schemas.microsoft.com/office/drawing/2014/main" id="{75268EFE-BCE1-4F3A-9A57-72250A98CF0C}"/>
              </a:ext>
            </a:extLst>
          </p:cNvPr>
          <p:cNvPicPr>
            <a:picLocks noChangeAspect="1"/>
          </p:cNvPicPr>
          <p:nvPr/>
        </p:nvPicPr>
        <p:blipFill rotWithShape="1">
          <a:blip r:embed="rId8"/>
          <a:srcRect t="19718"/>
          <a:stretch/>
        </p:blipFill>
        <p:spPr>
          <a:xfrm>
            <a:off x="6786550" y="4135406"/>
            <a:ext cx="5112443" cy="365736"/>
          </a:xfrm>
          <a:prstGeom prst="rect">
            <a:avLst/>
          </a:prstGeom>
        </p:spPr>
      </p:pic>
      <p:pic>
        <p:nvPicPr>
          <p:cNvPr id="21" name="图片 20">
            <a:extLst>
              <a:ext uri="{FF2B5EF4-FFF2-40B4-BE49-F238E27FC236}">
                <a16:creationId xmlns:a16="http://schemas.microsoft.com/office/drawing/2014/main" id="{C319982C-8BDB-4F55-BA7E-07F167C49464}"/>
              </a:ext>
            </a:extLst>
          </p:cNvPr>
          <p:cNvPicPr>
            <a:picLocks noChangeAspect="1"/>
          </p:cNvPicPr>
          <p:nvPr/>
        </p:nvPicPr>
        <p:blipFill rotWithShape="1">
          <a:blip r:embed="rId9"/>
          <a:srcRect t="26904"/>
          <a:stretch/>
        </p:blipFill>
        <p:spPr>
          <a:xfrm>
            <a:off x="5759617" y="4562129"/>
            <a:ext cx="6139376" cy="365735"/>
          </a:xfrm>
          <a:prstGeom prst="rect">
            <a:avLst/>
          </a:prstGeom>
        </p:spPr>
      </p:pic>
      <p:pic>
        <p:nvPicPr>
          <p:cNvPr id="23" name="图片 22">
            <a:extLst>
              <a:ext uri="{FF2B5EF4-FFF2-40B4-BE49-F238E27FC236}">
                <a16:creationId xmlns:a16="http://schemas.microsoft.com/office/drawing/2014/main" id="{E878027A-FA92-4888-90A8-438E2F707090}"/>
              </a:ext>
            </a:extLst>
          </p:cNvPr>
          <p:cNvPicPr>
            <a:picLocks noChangeAspect="1"/>
          </p:cNvPicPr>
          <p:nvPr/>
        </p:nvPicPr>
        <p:blipFill rotWithShape="1">
          <a:blip r:embed="rId10"/>
          <a:srcRect t="6919" b="10465"/>
          <a:stretch/>
        </p:blipFill>
        <p:spPr>
          <a:xfrm>
            <a:off x="6414788" y="4927864"/>
            <a:ext cx="5589692" cy="750498"/>
          </a:xfrm>
          <a:prstGeom prst="rect">
            <a:avLst/>
          </a:prstGeom>
        </p:spPr>
      </p:pic>
      <mc:AlternateContent xmlns:mc="http://schemas.openxmlformats.org/markup-compatibility/2006">
        <mc:Choice xmlns:p14="http://schemas.microsoft.com/office/powerpoint/2010/main" Requires="p14">
          <p:contentPart p14:bwMode="auto" r:id="rId11">
            <p14:nvContentPartPr>
              <p14:cNvPr id="2" name="墨迹 1">
                <a:extLst>
                  <a:ext uri="{FF2B5EF4-FFF2-40B4-BE49-F238E27FC236}">
                    <a16:creationId xmlns:a16="http://schemas.microsoft.com/office/drawing/2014/main" id="{71A56144-7906-4F31-BC0C-72A23178682D}"/>
                  </a:ext>
                </a:extLst>
              </p14:cNvPr>
              <p14:cNvContentPartPr/>
              <p14:nvPr/>
            </p14:nvContentPartPr>
            <p14:xfrm>
              <a:off x="19080" y="2533680"/>
              <a:ext cx="11944800" cy="4229280"/>
            </p14:xfrm>
          </p:contentPart>
        </mc:Choice>
        <mc:Fallback>
          <p:pic>
            <p:nvPicPr>
              <p:cNvPr id="2" name="墨迹 1">
                <a:extLst>
                  <a:ext uri="{FF2B5EF4-FFF2-40B4-BE49-F238E27FC236}">
                    <a16:creationId xmlns:a16="http://schemas.microsoft.com/office/drawing/2014/main" id="{71A56144-7906-4F31-BC0C-72A23178682D}"/>
                  </a:ext>
                </a:extLst>
              </p:cNvPr>
              <p:cNvPicPr/>
              <p:nvPr/>
            </p:nvPicPr>
            <p:blipFill>
              <a:blip r:embed="rId12"/>
              <a:stretch>
                <a:fillRect/>
              </a:stretch>
            </p:blipFill>
            <p:spPr>
              <a:xfrm>
                <a:off x="9720" y="2524320"/>
                <a:ext cx="11963520" cy="4248000"/>
              </a:xfrm>
              <a:prstGeom prst="rect">
                <a:avLst/>
              </a:prstGeom>
            </p:spPr>
          </p:pic>
        </mc:Fallback>
      </mc:AlternateContent>
    </p:spTree>
    <p:extLst>
      <p:ext uri="{BB962C8B-B14F-4D97-AF65-F5344CB8AC3E}">
        <p14:creationId xmlns:p14="http://schemas.microsoft.com/office/powerpoint/2010/main" val="317621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1D47D74F-0214-4389-98E6-327B371ABE13}"/>
              </a:ext>
            </a:extLst>
          </p:cNvPr>
          <p:cNvPicPr>
            <a:picLocks noChangeAspect="1"/>
          </p:cNvPicPr>
          <p:nvPr/>
        </p:nvPicPr>
        <p:blipFill>
          <a:blip r:embed="rId3"/>
          <a:stretch>
            <a:fillRect/>
          </a:stretch>
        </p:blipFill>
        <p:spPr>
          <a:xfrm>
            <a:off x="0" y="1370099"/>
            <a:ext cx="5081674" cy="4948141"/>
          </a:xfrm>
          <a:prstGeom prst="rect">
            <a:avLst/>
          </a:prstGeom>
        </p:spPr>
      </p:pic>
      <p:pic>
        <p:nvPicPr>
          <p:cNvPr id="4" name="图片 3">
            <a:extLst>
              <a:ext uri="{FF2B5EF4-FFF2-40B4-BE49-F238E27FC236}">
                <a16:creationId xmlns:a16="http://schemas.microsoft.com/office/drawing/2014/main" id="{4602B290-AAFD-4644-BB57-FED91B29B74B}"/>
              </a:ext>
            </a:extLst>
          </p:cNvPr>
          <p:cNvPicPr>
            <a:picLocks noChangeAspect="1"/>
          </p:cNvPicPr>
          <p:nvPr/>
        </p:nvPicPr>
        <p:blipFill>
          <a:blip r:embed="rId4"/>
          <a:stretch>
            <a:fillRect/>
          </a:stretch>
        </p:blipFill>
        <p:spPr>
          <a:xfrm>
            <a:off x="4724341" y="1997070"/>
            <a:ext cx="7343833" cy="4057082"/>
          </a:xfrm>
          <a:prstGeom prst="rect">
            <a:avLst/>
          </a:prstGeom>
        </p:spPr>
      </p:pic>
      <p:sp>
        <p:nvSpPr>
          <p:cNvPr id="5" name="矩形 4">
            <a:extLst>
              <a:ext uri="{FF2B5EF4-FFF2-40B4-BE49-F238E27FC236}">
                <a16:creationId xmlns:a16="http://schemas.microsoft.com/office/drawing/2014/main" id="{87EDED8E-D65C-46C8-940B-ADF9BD79AB91}"/>
              </a:ext>
            </a:extLst>
          </p:cNvPr>
          <p:cNvSpPr/>
          <p:nvPr/>
        </p:nvSpPr>
        <p:spPr>
          <a:xfrm>
            <a:off x="363521" y="4041270"/>
            <a:ext cx="3476625" cy="219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C9C562D2-6617-4022-8B58-8FDC54FE52B6}"/>
              </a:ext>
            </a:extLst>
          </p:cNvPr>
          <p:cNvSpPr/>
          <p:nvPr/>
        </p:nvSpPr>
        <p:spPr>
          <a:xfrm>
            <a:off x="251271" y="2596147"/>
            <a:ext cx="3476625" cy="219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BC06C8F2-AF95-47E0-B6F2-79E88019CA68}"/>
              </a:ext>
            </a:extLst>
          </p:cNvPr>
          <p:cNvSpPr/>
          <p:nvPr/>
        </p:nvSpPr>
        <p:spPr>
          <a:xfrm>
            <a:off x="521807" y="5486393"/>
            <a:ext cx="3476625" cy="219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p14="http://schemas.microsoft.com/office/powerpoint/2010/main" Requires="p14">
          <p:contentPart p14:bwMode="auto" r:id="rId5">
            <p14:nvContentPartPr>
              <p14:cNvPr id="2" name="墨迹 1">
                <a:extLst>
                  <a:ext uri="{FF2B5EF4-FFF2-40B4-BE49-F238E27FC236}">
                    <a16:creationId xmlns:a16="http://schemas.microsoft.com/office/drawing/2014/main" id="{D3EF5EA5-185C-4219-A045-8E1546114EBF}"/>
                  </a:ext>
                </a:extLst>
              </p14:cNvPr>
              <p14:cNvContentPartPr/>
              <p14:nvPr/>
            </p14:nvContentPartPr>
            <p14:xfrm>
              <a:off x="2565360" y="2362320"/>
              <a:ext cx="7385400" cy="3416400"/>
            </p14:xfrm>
          </p:contentPart>
        </mc:Choice>
        <mc:Fallback>
          <p:pic>
            <p:nvPicPr>
              <p:cNvPr id="2" name="墨迹 1">
                <a:extLst>
                  <a:ext uri="{FF2B5EF4-FFF2-40B4-BE49-F238E27FC236}">
                    <a16:creationId xmlns:a16="http://schemas.microsoft.com/office/drawing/2014/main" id="{D3EF5EA5-185C-4219-A045-8E1546114EBF}"/>
                  </a:ext>
                </a:extLst>
              </p:cNvPr>
              <p:cNvPicPr/>
              <p:nvPr/>
            </p:nvPicPr>
            <p:blipFill>
              <a:blip r:embed="rId6"/>
              <a:stretch>
                <a:fillRect/>
              </a:stretch>
            </p:blipFill>
            <p:spPr>
              <a:xfrm>
                <a:off x="2556000" y="2352960"/>
                <a:ext cx="7404120" cy="3435120"/>
              </a:xfrm>
              <a:prstGeom prst="rect">
                <a:avLst/>
              </a:prstGeom>
            </p:spPr>
          </p:pic>
        </mc:Fallback>
      </mc:AlternateContent>
    </p:spTree>
    <p:extLst>
      <p:ext uri="{BB962C8B-B14F-4D97-AF65-F5344CB8AC3E}">
        <p14:creationId xmlns:p14="http://schemas.microsoft.com/office/powerpoint/2010/main" val="280809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11" name="图片 10">
            <a:extLst>
              <a:ext uri="{FF2B5EF4-FFF2-40B4-BE49-F238E27FC236}">
                <a16:creationId xmlns:a16="http://schemas.microsoft.com/office/drawing/2014/main" id="{2F5AAA7E-2D94-4D86-A2A3-0F1591CDFC1D}"/>
              </a:ext>
            </a:extLst>
          </p:cNvPr>
          <p:cNvPicPr>
            <a:picLocks noChangeAspect="1"/>
          </p:cNvPicPr>
          <p:nvPr/>
        </p:nvPicPr>
        <p:blipFill>
          <a:blip r:embed="rId3"/>
          <a:stretch>
            <a:fillRect/>
          </a:stretch>
        </p:blipFill>
        <p:spPr>
          <a:xfrm>
            <a:off x="6096000" y="930148"/>
            <a:ext cx="6096000" cy="5297343"/>
          </a:xfrm>
          <a:prstGeom prst="rect">
            <a:avLst/>
          </a:prstGeom>
        </p:spPr>
      </p:pic>
      <p:pic>
        <p:nvPicPr>
          <p:cNvPr id="12" name="图片 11">
            <a:extLst>
              <a:ext uri="{FF2B5EF4-FFF2-40B4-BE49-F238E27FC236}">
                <a16:creationId xmlns:a16="http://schemas.microsoft.com/office/drawing/2014/main" id="{108F8461-5C08-4CE8-A464-58ECF813D249}"/>
              </a:ext>
            </a:extLst>
          </p:cNvPr>
          <p:cNvPicPr>
            <a:picLocks noChangeAspect="1"/>
          </p:cNvPicPr>
          <p:nvPr/>
        </p:nvPicPr>
        <p:blipFill>
          <a:blip r:embed="rId4"/>
          <a:stretch>
            <a:fillRect/>
          </a:stretch>
        </p:blipFill>
        <p:spPr>
          <a:xfrm>
            <a:off x="0" y="1337093"/>
            <a:ext cx="6260252" cy="3458461"/>
          </a:xfrm>
          <a:prstGeom prst="rect">
            <a:avLst/>
          </a:prstGeom>
        </p:spPr>
      </p:pic>
      <p:cxnSp>
        <p:nvCxnSpPr>
          <p:cNvPr id="3" name="直接箭头连接符 2">
            <a:extLst>
              <a:ext uri="{FF2B5EF4-FFF2-40B4-BE49-F238E27FC236}">
                <a16:creationId xmlns:a16="http://schemas.microsoft.com/office/drawing/2014/main" id="{5AC69C0C-0B0D-4059-B12B-6A1CED0E84C5}"/>
              </a:ext>
            </a:extLst>
          </p:cNvPr>
          <p:cNvCxnSpPr>
            <a:cxnSpLocks/>
          </p:cNvCxnSpPr>
          <p:nvPr/>
        </p:nvCxnSpPr>
        <p:spPr>
          <a:xfrm>
            <a:off x="5797126" y="2362200"/>
            <a:ext cx="974610" cy="12436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直接箭头连接符 7">
            <a:extLst>
              <a:ext uri="{FF2B5EF4-FFF2-40B4-BE49-F238E27FC236}">
                <a16:creationId xmlns:a16="http://schemas.microsoft.com/office/drawing/2014/main" id="{07858192-9C5A-4DB7-A18B-E455350AAF26}"/>
              </a:ext>
            </a:extLst>
          </p:cNvPr>
          <p:cNvCxnSpPr>
            <a:cxnSpLocks/>
          </p:cNvCxnSpPr>
          <p:nvPr/>
        </p:nvCxnSpPr>
        <p:spPr>
          <a:xfrm>
            <a:off x="4056698" y="4300471"/>
            <a:ext cx="2620327" cy="13758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直接箭头连接符 17">
            <a:extLst>
              <a:ext uri="{FF2B5EF4-FFF2-40B4-BE49-F238E27FC236}">
                <a16:creationId xmlns:a16="http://schemas.microsoft.com/office/drawing/2014/main" id="{EF959F7D-0E4F-4B1F-B756-510E19DBC7E4}"/>
              </a:ext>
            </a:extLst>
          </p:cNvPr>
          <p:cNvCxnSpPr>
            <a:cxnSpLocks/>
          </p:cNvCxnSpPr>
          <p:nvPr/>
        </p:nvCxnSpPr>
        <p:spPr>
          <a:xfrm>
            <a:off x="4173076" y="3976688"/>
            <a:ext cx="3942224" cy="15859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p14="http://schemas.microsoft.com/office/powerpoint/2010/main" Requires="p14">
          <p:contentPart p14:bwMode="auto" r:id="rId5">
            <p14:nvContentPartPr>
              <p14:cNvPr id="4" name="墨迹 3">
                <a:extLst>
                  <a:ext uri="{FF2B5EF4-FFF2-40B4-BE49-F238E27FC236}">
                    <a16:creationId xmlns:a16="http://schemas.microsoft.com/office/drawing/2014/main" id="{BC7CA988-CD65-4694-B876-3831F255B0D3}"/>
                  </a:ext>
                </a:extLst>
              </p14:cNvPr>
              <p14:cNvContentPartPr/>
              <p14:nvPr/>
            </p14:nvContentPartPr>
            <p14:xfrm>
              <a:off x="184320" y="1314360"/>
              <a:ext cx="11817720" cy="5169240"/>
            </p14:xfrm>
          </p:contentPart>
        </mc:Choice>
        <mc:Fallback>
          <p:pic>
            <p:nvPicPr>
              <p:cNvPr id="4" name="墨迹 3">
                <a:extLst>
                  <a:ext uri="{FF2B5EF4-FFF2-40B4-BE49-F238E27FC236}">
                    <a16:creationId xmlns:a16="http://schemas.microsoft.com/office/drawing/2014/main" id="{BC7CA988-CD65-4694-B876-3831F255B0D3}"/>
                  </a:ext>
                </a:extLst>
              </p:cNvPr>
              <p:cNvPicPr/>
              <p:nvPr/>
            </p:nvPicPr>
            <p:blipFill>
              <a:blip r:embed="rId6"/>
              <a:stretch>
                <a:fillRect/>
              </a:stretch>
            </p:blipFill>
            <p:spPr>
              <a:xfrm>
                <a:off x="174960" y="1305000"/>
                <a:ext cx="11836440" cy="5187960"/>
              </a:xfrm>
              <a:prstGeom prst="rect">
                <a:avLst/>
              </a:prstGeom>
            </p:spPr>
          </p:pic>
        </mc:Fallback>
      </mc:AlternateContent>
    </p:spTree>
    <p:extLst>
      <p:ext uri="{BB962C8B-B14F-4D97-AF65-F5344CB8AC3E}">
        <p14:creationId xmlns:p14="http://schemas.microsoft.com/office/powerpoint/2010/main" val="245214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11" name="图片 10">
            <a:extLst>
              <a:ext uri="{FF2B5EF4-FFF2-40B4-BE49-F238E27FC236}">
                <a16:creationId xmlns:a16="http://schemas.microsoft.com/office/drawing/2014/main" id="{2F5AAA7E-2D94-4D86-A2A3-0F1591CDFC1D}"/>
              </a:ext>
            </a:extLst>
          </p:cNvPr>
          <p:cNvPicPr>
            <a:picLocks noChangeAspect="1"/>
          </p:cNvPicPr>
          <p:nvPr/>
        </p:nvPicPr>
        <p:blipFill>
          <a:blip r:embed="rId3"/>
          <a:stretch>
            <a:fillRect/>
          </a:stretch>
        </p:blipFill>
        <p:spPr>
          <a:xfrm>
            <a:off x="6096000" y="895283"/>
            <a:ext cx="6096000" cy="5297343"/>
          </a:xfrm>
          <a:prstGeom prst="rect">
            <a:avLst/>
          </a:prstGeom>
        </p:spPr>
      </p:pic>
      <p:pic>
        <p:nvPicPr>
          <p:cNvPr id="4" name="图片 3">
            <a:extLst>
              <a:ext uri="{FF2B5EF4-FFF2-40B4-BE49-F238E27FC236}">
                <a16:creationId xmlns:a16="http://schemas.microsoft.com/office/drawing/2014/main" id="{B8DEC396-85F7-419E-9088-80E87247F4AB}"/>
              </a:ext>
            </a:extLst>
          </p:cNvPr>
          <p:cNvPicPr>
            <a:picLocks noChangeAspect="1"/>
          </p:cNvPicPr>
          <p:nvPr/>
        </p:nvPicPr>
        <p:blipFill>
          <a:blip r:embed="rId4"/>
          <a:stretch>
            <a:fillRect/>
          </a:stretch>
        </p:blipFill>
        <p:spPr>
          <a:xfrm>
            <a:off x="526581" y="1939994"/>
            <a:ext cx="4615278" cy="482946"/>
          </a:xfrm>
          <a:prstGeom prst="rect">
            <a:avLst/>
          </a:prstGeom>
        </p:spPr>
      </p:pic>
      <p:pic>
        <p:nvPicPr>
          <p:cNvPr id="6" name="图片 5">
            <a:extLst>
              <a:ext uri="{FF2B5EF4-FFF2-40B4-BE49-F238E27FC236}">
                <a16:creationId xmlns:a16="http://schemas.microsoft.com/office/drawing/2014/main" id="{E9850CE7-F1FA-4750-B60F-2A3E879A6E17}"/>
              </a:ext>
            </a:extLst>
          </p:cNvPr>
          <p:cNvPicPr>
            <a:picLocks noChangeAspect="1"/>
          </p:cNvPicPr>
          <p:nvPr/>
        </p:nvPicPr>
        <p:blipFill>
          <a:blip r:embed="rId5"/>
          <a:stretch>
            <a:fillRect/>
          </a:stretch>
        </p:blipFill>
        <p:spPr>
          <a:xfrm>
            <a:off x="526580" y="2767102"/>
            <a:ext cx="4615279" cy="1553704"/>
          </a:xfrm>
          <a:prstGeom prst="rect">
            <a:avLst/>
          </a:prstGeom>
        </p:spPr>
      </p:pic>
      <p:pic>
        <p:nvPicPr>
          <p:cNvPr id="10" name="图片 9">
            <a:extLst>
              <a:ext uri="{FF2B5EF4-FFF2-40B4-BE49-F238E27FC236}">
                <a16:creationId xmlns:a16="http://schemas.microsoft.com/office/drawing/2014/main" id="{D5F1F181-A892-4EFD-A74F-59A2B047547E}"/>
              </a:ext>
            </a:extLst>
          </p:cNvPr>
          <p:cNvPicPr>
            <a:picLocks noChangeAspect="1"/>
          </p:cNvPicPr>
          <p:nvPr/>
        </p:nvPicPr>
        <p:blipFill rotWithShape="1">
          <a:blip r:embed="rId6"/>
          <a:srcRect b="7478"/>
          <a:stretch/>
        </p:blipFill>
        <p:spPr>
          <a:xfrm>
            <a:off x="357962" y="4664968"/>
            <a:ext cx="4783897" cy="1120605"/>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墨迹 1">
                <a:extLst>
                  <a:ext uri="{FF2B5EF4-FFF2-40B4-BE49-F238E27FC236}">
                    <a16:creationId xmlns:a16="http://schemas.microsoft.com/office/drawing/2014/main" id="{AD70D372-B2EE-4728-BF0B-523F5B29A2FF}"/>
                  </a:ext>
                </a:extLst>
              </p14:cNvPr>
              <p14:cNvContentPartPr/>
              <p14:nvPr/>
            </p14:nvContentPartPr>
            <p14:xfrm>
              <a:off x="546120" y="1981080"/>
              <a:ext cx="10693800" cy="3594600"/>
            </p14:xfrm>
          </p:contentPart>
        </mc:Choice>
        <mc:Fallback>
          <p:pic>
            <p:nvPicPr>
              <p:cNvPr id="2" name="墨迹 1">
                <a:extLst>
                  <a:ext uri="{FF2B5EF4-FFF2-40B4-BE49-F238E27FC236}">
                    <a16:creationId xmlns:a16="http://schemas.microsoft.com/office/drawing/2014/main" id="{AD70D372-B2EE-4728-BF0B-523F5B29A2FF}"/>
                  </a:ext>
                </a:extLst>
              </p:cNvPr>
              <p:cNvPicPr/>
              <p:nvPr/>
            </p:nvPicPr>
            <p:blipFill>
              <a:blip r:embed="rId8"/>
              <a:stretch>
                <a:fillRect/>
              </a:stretch>
            </p:blipFill>
            <p:spPr>
              <a:xfrm>
                <a:off x="536760" y="1971720"/>
                <a:ext cx="10712520" cy="3613320"/>
              </a:xfrm>
              <a:prstGeom prst="rect">
                <a:avLst/>
              </a:prstGeom>
            </p:spPr>
          </p:pic>
        </mc:Fallback>
      </mc:AlternateContent>
    </p:spTree>
    <p:extLst>
      <p:ext uri="{BB962C8B-B14F-4D97-AF65-F5344CB8AC3E}">
        <p14:creationId xmlns:p14="http://schemas.microsoft.com/office/powerpoint/2010/main" val="396952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11" name="图片 10">
            <a:extLst>
              <a:ext uri="{FF2B5EF4-FFF2-40B4-BE49-F238E27FC236}">
                <a16:creationId xmlns:a16="http://schemas.microsoft.com/office/drawing/2014/main" id="{2F5AAA7E-2D94-4D86-A2A3-0F1591CDFC1D}"/>
              </a:ext>
            </a:extLst>
          </p:cNvPr>
          <p:cNvPicPr>
            <a:picLocks noChangeAspect="1"/>
          </p:cNvPicPr>
          <p:nvPr/>
        </p:nvPicPr>
        <p:blipFill>
          <a:blip r:embed="rId3"/>
          <a:stretch>
            <a:fillRect/>
          </a:stretch>
        </p:blipFill>
        <p:spPr>
          <a:xfrm>
            <a:off x="6096000" y="895283"/>
            <a:ext cx="6096000" cy="5297343"/>
          </a:xfrm>
          <a:prstGeom prst="rect">
            <a:avLst/>
          </a:prstGeom>
        </p:spPr>
      </p:pic>
      <p:pic>
        <p:nvPicPr>
          <p:cNvPr id="14" name="图片 13">
            <a:extLst>
              <a:ext uri="{FF2B5EF4-FFF2-40B4-BE49-F238E27FC236}">
                <a16:creationId xmlns:a16="http://schemas.microsoft.com/office/drawing/2014/main" id="{EF1C0959-5213-4E19-85A9-F6617673ABB3}"/>
              </a:ext>
            </a:extLst>
          </p:cNvPr>
          <p:cNvPicPr>
            <a:picLocks noChangeAspect="1"/>
          </p:cNvPicPr>
          <p:nvPr/>
        </p:nvPicPr>
        <p:blipFill>
          <a:blip r:embed="rId4"/>
          <a:stretch>
            <a:fillRect/>
          </a:stretch>
        </p:blipFill>
        <p:spPr>
          <a:xfrm>
            <a:off x="356714" y="2280185"/>
            <a:ext cx="4496508" cy="517381"/>
          </a:xfrm>
          <a:prstGeom prst="rect">
            <a:avLst/>
          </a:prstGeom>
        </p:spPr>
      </p:pic>
      <p:pic>
        <p:nvPicPr>
          <p:cNvPr id="16" name="图片 15">
            <a:extLst>
              <a:ext uri="{FF2B5EF4-FFF2-40B4-BE49-F238E27FC236}">
                <a16:creationId xmlns:a16="http://schemas.microsoft.com/office/drawing/2014/main" id="{70620909-1D0E-47D8-B223-2DC855332625}"/>
              </a:ext>
            </a:extLst>
          </p:cNvPr>
          <p:cNvPicPr>
            <a:picLocks noChangeAspect="1"/>
          </p:cNvPicPr>
          <p:nvPr/>
        </p:nvPicPr>
        <p:blipFill>
          <a:blip r:embed="rId5"/>
          <a:stretch>
            <a:fillRect/>
          </a:stretch>
        </p:blipFill>
        <p:spPr>
          <a:xfrm>
            <a:off x="552963" y="3869562"/>
            <a:ext cx="4300259" cy="880332"/>
          </a:xfrm>
          <a:prstGeom prst="rect">
            <a:avLst/>
          </a:prstGeom>
        </p:spPr>
      </p:pic>
      <p:pic>
        <p:nvPicPr>
          <p:cNvPr id="3" name="图片 2">
            <a:extLst>
              <a:ext uri="{FF2B5EF4-FFF2-40B4-BE49-F238E27FC236}">
                <a16:creationId xmlns:a16="http://schemas.microsoft.com/office/drawing/2014/main" id="{E322E66E-F122-457B-9029-D8A00DBE818A}"/>
              </a:ext>
            </a:extLst>
          </p:cNvPr>
          <p:cNvPicPr>
            <a:picLocks noChangeAspect="1"/>
          </p:cNvPicPr>
          <p:nvPr/>
        </p:nvPicPr>
        <p:blipFill>
          <a:blip r:embed="rId6"/>
          <a:stretch>
            <a:fillRect/>
          </a:stretch>
        </p:blipFill>
        <p:spPr>
          <a:xfrm>
            <a:off x="321462" y="2893398"/>
            <a:ext cx="4531760" cy="880332"/>
          </a:xfrm>
          <a:prstGeom prst="rect">
            <a:avLst/>
          </a:prstGeom>
        </p:spPr>
      </p:pic>
      <p:pic>
        <p:nvPicPr>
          <p:cNvPr id="8" name="图片 7">
            <a:extLst>
              <a:ext uri="{FF2B5EF4-FFF2-40B4-BE49-F238E27FC236}">
                <a16:creationId xmlns:a16="http://schemas.microsoft.com/office/drawing/2014/main" id="{EBC35704-1FE6-4EC5-B893-F0E622DCD145}"/>
              </a:ext>
            </a:extLst>
          </p:cNvPr>
          <p:cNvPicPr>
            <a:picLocks noChangeAspect="1"/>
          </p:cNvPicPr>
          <p:nvPr/>
        </p:nvPicPr>
        <p:blipFill>
          <a:blip r:embed="rId7"/>
          <a:stretch>
            <a:fillRect/>
          </a:stretch>
        </p:blipFill>
        <p:spPr>
          <a:xfrm>
            <a:off x="1247234" y="4845726"/>
            <a:ext cx="3605988" cy="641064"/>
          </a:xfrm>
          <a:prstGeom prst="rect">
            <a:avLst/>
          </a:prstGeom>
        </p:spPr>
      </p:pic>
    </p:spTree>
    <p:extLst>
      <p:ext uri="{BB962C8B-B14F-4D97-AF65-F5344CB8AC3E}">
        <p14:creationId xmlns:p14="http://schemas.microsoft.com/office/powerpoint/2010/main" val="2020495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3">
            <a:extLst>
              <a:ext uri="{FF2B5EF4-FFF2-40B4-BE49-F238E27FC236}">
                <a16:creationId xmlns:a16="http://schemas.microsoft.com/office/drawing/2014/main" id="{F50A5536-56C0-4D29-B34B-833ABA86DA4E}"/>
              </a:ext>
            </a:extLst>
          </p:cNvPr>
          <p:cNvSpPr txBox="1">
            <a:spLocks/>
          </p:cNvSpPr>
          <p:nvPr/>
        </p:nvSpPr>
        <p:spPr>
          <a:xfrm>
            <a:off x="163901" y="698739"/>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Experiments</a:t>
            </a:r>
          </a:p>
        </p:txBody>
      </p:sp>
      <p:pic>
        <p:nvPicPr>
          <p:cNvPr id="13" name="图片 12">
            <a:extLst>
              <a:ext uri="{FF2B5EF4-FFF2-40B4-BE49-F238E27FC236}">
                <a16:creationId xmlns:a16="http://schemas.microsoft.com/office/drawing/2014/main" id="{EA24F01D-E135-4000-BF8B-FF5B91F3EDA1}"/>
              </a:ext>
            </a:extLst>
          </p:cNvPr>
          <p:cNvPicPr>
            <a:picLocks noChangeAspect="1"/>
          </p:cNvPicPr>
          <p:nvPr/>
        </p:nvPicPr>
        <p:blipFill>
          <a:blip r:embed="rId2"/>
          <a:stretch>
            <a:fillRect/>
          </a:stretch>
        </p:blipFill>
        <p:spPr>
          <a:xfrm>
            <a:off x="5243651" y="768291"/>
            <a:ext cx="6280793" cy="57294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4E0CE90-8F35-459D-AB17-41460C15F432}"/>
              </a:ext>
            </a:extLst>
          </p:cNvPr>
          <p:cNvPicPr>
            <a:picLocks noChangeAspect="1"/>
          </p:cNvPicPr>
          <p:nvPr/>
        </p:nvPicPr>
        <p:blipFill>
          <a:blip r:embed="rId2"/>
          <a:stretch>
            <a:fillRect/>
          </a:stretch>
        </p:blipFill>
        <p:spPr>
          <a:xfrm>
            <a:off x="290422" y="1369690"/>
            <a:ext cx="11611155" cy="2427191"/>
          </a:xfrm>
          <a:prstGeom prst="rect">
            <a:avLst/>
          </a:prstGeom>
        </p:spPr>
      </p:pic>
      <p:sp>
        <p:nvSpPr>
          <p:cNvPr id="6" name="标题 13">
            <a:extLst>
              <a:ext uri="{FF2B5EF4-FFF2-40B4-BE49-F238E27FC236}">
                <a16:creationId xmlns:a16="http://schemas.microsoft.com/office/drawing/2014/main" id="{F50A5536-56C0-4D29-B34B-833ABA86DA4E}"/>
              </a:ext>
            </a:extLst>
          </p:cNvPr>
          <p:cNvSpPr txBox="1">
            <a:spLocks/>
          </p:cNvSpPr>
          <p:nvPr/>
        </p:nvSpPr>
        <p:spPr>
          <a:xfrm>
            <a:off x="163901" y="698739"/>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Experiments</a:t>
            </a:r>
          </a:p>
        </p:txBody>
      </p:sp>
    </p:spTree>
    <p:extLst>
      <p:ext uri="{BB962C8B-B14F-4D97-AF65-F5344CB8AC3E}">
        <p14:creationId xmlns:p14="http://schemas.microsoft.com/office/powerpoint/2010/main" val="74751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3">
            <a:extLst>
              <a:ext uri="{FF2B5EF4-FFF2-40B4-BE49-F238E27FC236}">
                <a16:creationId xmlns:a16="http://schemas.microsoft.com/office/drawing/2014/main" id="{F50A5536-56C0-4D29-B34B-833ABA86DA4E}"/>
              </a:ext>
            </a:extLst>
          </p:cNvPr>
          <p:cNvSpPr txBox="1">
            <a:spLocks/>
          </p:cNvSpPr>
          <p:nvPr/>
        </p:nvSpPr>
        <p:spPr>
          <a:xfrm>
            <a:off x="163901" y="698739"/>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006512FD-DDDA-4E86-B5E3-7D0C68AF92FC}"/>
              </a:ext>
            </a:extLst>
          </p:cNvPr>
          <p:cNvPicPr>
            <a:picLocks noChangeAspect="1"/>
          </p:cNvPicPr>
          <p:nvPr/>
        </p:nvPicPr>
        <p:blipFill>
          <a:blip r:embed="rId2"/>
          <a:stretch>
            <a:fillRect/>
          </a:stretch>
        </p:blipFill>
        <p:spPr>
          <a:xfrm>
            <a:off x="3227878" y="1125613"/>
            <a:ext cx="6183541" cy="5349418"/>
          </a:xfrm>
          <a:prstGeom prst="rect">
            <a:avLst/>
          </a:prstGeom>
        </p:spPr>
      </p:pic>
    </p:spTree>
    <p:extLst>
      <p:ext uri="{BB962C8B-B14F-4D97-AF65-F5344CB8AC3E}">
        <p14:creationId xmlns:p14="http://schemas.microsoft.com/office/powerpoint/2010/main" val="254560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351E8C-D50F-4B23-8758-AC254D781C76}"/>
              </a:ext>
            </a:extLst>
          </p:cNvPr>
          <p:cNvPicPr>
            <a:picLocks noChangeAspect="1"/>
          </p:cNvPicPr>
          <p:nvPr/>
        </p:nvPicPr>
        <p:blipFill>
          <a:blip r:embed="rId3"/>
          <a:stretch>
            <a:fillRect/>
          </a:stretch>
        </p:blipFill>
        <p:spPr>
          <a:xfrm>
            <a:off x="6709110" y="733194"/>
            <a:ext cx="4534791" cy="5610733"/>
          </a:xfrm>
          <a:prstGeom prst="rect">
            <a:avLst/>
          </a:prstGeom>
        </p:spPr>
      </p:pic>
      <p:pic>
        <p:nvPicPr>
          <p:cNvPr id="9" name="图片 8" descr="IMG_C038729B0E4F-1">
            <a:extLst>
              <a:ext uri="{FF2B5EF4-FFF2-40B4-BE49-F238E27FC236}">
                <a16:creationId xmlns:a16="http://schemas.microsoft.com/office/drawing/2014/main" id="{E35BF9DA-7ECF-40D1-866F-5E35E80F8C41}"/>
              </a:ext>
            </a:extLst>
          </p:cNvPr>
          <p:cNvPicPr>
            <a:picLocks noChangeAspect="1"/>
          </p:cNvPicPr>
          <p:nvPr/>
        </p:nvPicPr>
        <p:blipFill>
          <a:blip r:embed="rId4"/>
          <a:stretch>
            <a:fillRect/>
          </a:stretch>
        </p:blipFill>
        <p:spPr>
          <a:xfrm>
            <a:off x="1029245" y="1212771"/>
            <a:ext cx="4534791" cy="4895373"/>
          </a:xfrm>
          <a:prstGeom prst="rect">
            <a:avLst/>
          </a:prstGeom>
        </p:spPr>
      </p:pic>
      <p:sp>
        <p:nvSpPr>
          <p:cNvPr id="11" name="文本框 10">
            <a:extLst>
              <a:ext uri="{FF2B5EF4-FFF2-40B4-BE49-F238E27FC236}">
                <a16:creationId xmlns:a16="http://schemas.microsoft.com/office/drawing/2014/main" id="{A47B79A2-8459-4D70-AE1E-646E37E9E347}"/>
              </a:ext>
            </a:extLst>
          </p:cNvPr>
          <p:cNvSpPr txBox="1"/>
          <p:nvPr/>
        </p:nvSpPr>
        <p:spPr>
          <a:xfrm>
            <a:off x="1974641" y="6159261"/>
            <a:ext cx="2643997" cy="369332"/>
          </a:xfrm>
          <a:prstGeom prst="rect">
            <a:avLst/>
          </a:prstGeom>
          <a:noFill/>
        </p:spPr>
        <p:txBody>
          <a:bodyPr wrap="square">
            <a:spAutoFit/>
          </a:bodyPr>
          <a:lstStyle/>
          <a:p>
            <a:r>
              <a:rPr lang="en-US" altLang="zh-CN" b="1" dirty="0">
                <a:latin typeface="Times New Roman Regular" panose="02020603050405020304" charset="0"/>
                <a:cs typeface="Times New Roman Regular" panose="02020603050405020304" charset="0"/>
              </a:rPr>
              <a:t>A</a:t>
            </a:r>
            <a:r>
              <a:rPr lang="zh-CN" altLang="en-US" b="1" dirty="0">
                <a:latin typeface="Times New Roman Regular" panose="02020603050405020304" charset="0"/>
                <a:cs typeface="Times New Roman Regular" panose="02020603050405020304" charset="0"/>
              </a:rPr>
              <a:t>ttribute-</a:t>
            </a:r>
            <a:r>
              <a:rPr lang="en-US" altLang="zh-CN" b="1" dirty="0">
                <a:latin typeface="Times New Roman Regular" panose="02020603050405020304" charset="0"/>
                <a:cs typeface="Times New Roman Regular" panose="02020603050405020304" charset="0"/>
              </a:rPr>
              <a:t>B</a:t>
            </a:r>
            <a:r>
              <a:rPr lang="zh-CN" altLang="en-US" b="1" dirty="0">
                <a:latin typeface="Times New Roman Regular" panose="02020603050405020304" charset="0"/>
                <a:cs typeface="Times New Roman Regular" panose="02020603050405020304" charset="0"/>
              </a:rPr>
              <a:t>ased CRS</a:t>
            </a:r>
          </a:p>
        </p:txBody>
      </p:sp>
      <p:sp>
        <p:nvSpPr>
          <p:cNvPr id="12" name="文本框 11">
            <a:extLst>
              <a:ext uri="{FF2B5EF4-FFF2-40B4-BE49-F238E27FC236}">
                <a16:creationId xmlns:a16="http://schemas.microsoft.com/office/drawing/2014/main" id="{8F0E1598-AD67-4CE4-A2E0-76FF4A909512}"/>
              </a:ext>
            </a:extLst>
          </p:cNvPr>
          <p:cNvSpPr txBox="1"/>
          <p:nvPr/>
        </p:nvSpPr>
        <p:spPr>
          <a:xfrm>
            <a:off x="7573364" y="6343927"/>
            <a:ext cx="2386330" cy="368300"/>
          </a:xfrm>
          <a:prstGeom prst="rect">
            <a:avLst/>
          </a:prstGeom>
          <a:noFill/>
        </p:spPr>
        <p:txBody>
          <a:bodyPr wrap="none" rtlCol="0" anchor="t">
            <a:spAutoFit/>
          </a:bodyPr>
          <a:lstStyle/>
          <a:p>
            <a:r>
              <a:rPr lang="en-US" altLang="zh-CN" b="1" dirty="0">
                <a:latin typeface="Times New Roman Regular" panose="02020603050405020304" charset="0"/>
                <a:cs typeface="Times New Roman Regular" panose="02020603050405020304" charset="0"/>
                <a:sym typeface="+mn-ea"/>
              </a:rPr>
              <a:t>Generated</a:t>
            </a:r>
            <a:r>
              <a:rPr lang="zh-CN" altLang="en-US" b="1" dirty="0">
                <a:latin typeface="Times New Roman Regular" panose="02020603050405020304" charset="0"/>
                <a:cs typeface="Times New Roman Regular" panose="02020603050405020304" charset="0"/>
                <a:sym typeface="+mn-ea"/>
              </a:rPr>
              <a:t>-</a:t>
            </a:r>
            <a:r>
              <a:rPr lang="en-US" altLang="zh-CN" b="1" dirty="0">
                <a:latin typeface="Times New Roman Regular" panose="02020603050405020304" charset="0"/>
                <a:cs typeface="Times New Roman Regular" panose="02020603050405020304" charset="0"/>
                <a:sym typeface="+mn-ea"/>
              </a:rPr>
              <a:t>B</a:t>
            </a:r>
            <a:r>
              <a:rPr lang="zh-CN" altLang="en-US" b="1" dirty="0">
                <a:latin typeface="Times New Roman Regular" panose="02020603050405020304" charset="0"/>
                <a:cs typeface="Times New Roman Regular" panose="02020603050405020304" charset="0"/>
                <a:sym typeface="+mn-ea"/>
              </a:rPr>
              <a:t>ased CRS</a:t>
            </a:r>
            <a:endParaRPr lang="zh-CN" altLang="en-US" dirty="0"/>
          </a:p>
        </p:txBody>
      </p:sp>
      <p:sp>
        <p:nvSpPr>
          <p:cNvPr id="18" name="标题 13">
            <a:extLst>
              <a:ext uri="{FF2B5EF4-FFF2-40B4-BE49-F238E27FC236}">
                <a16:creationId xmlns:a16="http://schemas.microsoft.com/office/drawing/2014/main" id="{142F4FA4-265A-42A0-97E8-3BE74CCBDE7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Introduction</a:t>
            </a:r>
          </a:p>
        </p:txBody>
      </p:sp>
      <mc:AlternateContent xmlns:mc="http://schemas.openxmlformats.org/markup-compatibility/2006">
        <mc:Choice xmlns:p14="http://schemas.microsoft.com/office/powerpoint/2010/main" Requires="p14">
          <p:contentPart p14:bwMode="auto" r:id="rId5">
            <p14:nvContentPartPr>
              <p14:cNvPr id="2" name="墨迹 1">
                <a:extLst>
                  <a:ext uri="{FF2B5EF4-FFF2-40B4-BE49-F238E27FC236}">
                    <a16:creationId xmlns:a16="http://schemas.microsoft.com/office/drawing/2014/main" id="{E892E9BE-2E1E-4251-BED0-E3C76E24B49B}"/>
                  </a:ext>
                </a:extLst>
              </p14:cNvPr>
              <p14:cNvContentPartPr/>
              <p14:nvPr/>
            </p14:nvContentPartPr>
            <p14:xfrm>
              <a:off x="2178000" y="1657440"/>
              <a:ext cx="7493400" cy="4940640"/>
            </p14:xfrm>
          </p:contentPart>
        </mc:Choice>
        <mc:Fallback>
          <p:pic>
            <p:nvPicPr>
              <p:cNvPr id="2" name="墨迹 1">
                <a:extLst>
                  <a:ext uri="{FF2B5EF4-FFF2-40B4-BE49-F238E27FC236}">
                    <a16:creationId xmlns:a16="http://schemas.microsoft.com/office/drawing/2014/main" id="{E892E9BE-2E1E-4251-BED0-E3C76E24B49B}"/>
                  </a:ext>
                </a:extLst>
              </p:cNvPr>
              <p:cNvPicPr/>
              <p:nvPr/>
            </p:nvPicPr>
            <p:blipFill>
              <a:blip r:embed="rId6"/>
              <a:stretch>
                <a:fillRect/>
              </a:stretch>
            </p:blipFill>
            <p:spPr>
              <a:xfrm>
                <a:off x="2168640" y="1648080"/>
                <a:ext cx="7512120" cy="495936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Introduction</a:t>
            </a:r>
          </a:p>
        </p:txBody>
      </p:sp>
      <p:pic>
        <p:nvPicPr>
          <p:cNvPr id="3" name="图片 2">
            <a:extLst>
              <a:ext uri="{FF2B5EF4-FFF2-40B4-BE49-F238E27FC236}">
                <a16:creationId xmlns:a16="http://schemas.microsoft.com/office/drawing/2014/main" id="{10351E8C-D50F-4B23-8758-AC254D781C76}"/>
              </a:ext>
            </a:extLst>
          </p:cNvPr>
          <p:cNvPicPr>
            <a:picLocks noChangeAspect="1"/>
          </p:cNvPicPr>
          <p:nvPr/>
        </p:nvPicPr>
        <p:blipFill>
          <a:blip r:embed="rId3"/>
          <a:stretch>
            <a:fillRect/>
          </a:stretch>
        </p:blipFill>
        <p:spPr>
          <a:xfrm>
            <a:off x="7300051" y="621101"/>
            <a:ext cx="4891949" cy="6052631"/>
          </a:xfrm>
          <a:prstGeom prst="rect">
            <a:avLst/>
          </a:prstGeom>
        </p:spPr>
      </p:pic>
      <p:sp>
        <p:nvSpPr>
          <p:cNvPr id="8" name="文本框 7">
            <a:extLst>
              <a:ext uri="{FF2B5EF4-FFF2-40B4-BE49-F238E27FC236}">
                <a16:creationId xmlns:a16="http://schemas.microsoft.com/office/drawing/2014/main" id="{F7E8FE64-5D03-4E72-97F5-3106901B7027}"/>
              </a:ext>
            </a:extLst>
          </p:cNvPr>
          <p:cNvSpPr txBox="1"/>
          <p:nvPr/>
        </p:nvSpPr>
        <p:spPr>
          <a:xfrm>
            <a:off x="475117" y="1327579"/>
            <a:ext cx="6000445" cy="5262979"/>
          </a:xfrm>
          <a:prstGeom prst="rect">
            <a:avLst/>
          </a:prstGeom>
          <a:noFill/>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Problem:</a:t>
            </a:r>
          </a:p>
          <a:p>
            <a:endParaRPr lang="en-US"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97200" indent="-457200">
              <a:buAutoNum type="arabicPeriod"/>
            </a:pPr>
            <a:r>
              <a:rPr lang="en-US"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recom</a:t>
            </a:r>
            <a:r>
              <a:rPr lang="en-US" altLang="zh-CN" sz="2000" dirty="0">
                <a:solidFill>
                  <a:srgbClr val="000000"/>
                </a:solidFill>
                <a:effectLst/>
                <a:latin typeface="Times New Roman" panose="02020603050405020304" pitchFamily="18" charset="0"/>
                <a:cs typeface="Times New Roman" panose="02020603050405020304" pitchFamily="18" charset="0"/>
              </a:rPr>
              <a:t>mended items cannot be always incorporated into the generated replies </a:t>
            </a:r>
            <a:r>
              <a:rPr lang="en-US" altLang="zh-CN" sz="2000" dirty="0">
                <a:solidFill>
                  <a:srgbClr val="FF0000"/>
                </a:solidFill>
                <a:effectLst/>
                <a:latin typeface="Times New Roman" panose="02020603050405020304" pitchFamily="18" charset="0"/>
                <a:cs typeface="Times New Roman" panose="02020603050405020304" pitchFamily="18" charset="0"/>
              </a:rPr>
              <a:t>precisely and appropriately</a:t>
            </a:r>
            <a:endParaRPr lang="en-US" altLang="zh-CN" sz="2000" dirty="0">
              <a:solidFill>
                <a:srgbClr val="000000"/>
              </a:solidFill>
              <a:latin typeface="Times New Roman" panose="02020603050405020304" pitchFamily="18" charset="0"/>
              <a:cs typeface="Times New Roman" panose="02020603050405020304" pitchFamily="18" charset="0"/>
            </a:endParaRPr>
          </a:p>
          <a:p>
            <a:pPr marL="97200" indent="-457200">
              <a:buAutoNum type="arabicPeriod"/>
            </a:pPr>
            <a:r>
              <a:rPr lang="en-US" altLang="zh-CN" sz="2000" dirty="0">
                <a:solidFill>
                  <a:srgbClr val="FF0000"/>
                </a:solidFill>
                <a:effectLst/>
                <a:latin typeface="Times New Roman" panose="02020603050405020304" pitchFamily="18" charset="0"/>
                <a:cs typeface="Times New Roman" panose="02020603050405020304" pitchFamily="18" charset="0"/>
              </a:rPr>
              <a:t>only the items mentioned</a:t>
            </a:r>
            <a:r>
              <a:rPr lang="en-US" altLang="zh-CN" sz="2000" dirty="0">
                <a:solidFill>
                  <a:srgbClr val="000000"/>
                </a:solidFill>
                <a:effectLst/>
                <a:latin typeface="Times New Roman" panose="02020603050405020304" pitchFamily="18" charset="0"/>
                <a:cs typeface="Times New Roman" panose="02020603050405020304" pitchFamily="18" charset="0"/>
              </a:rPr>
              <a:t> in the training corpus have a chance </a:t>
            </a:r>
            <a:r>
              <a:rPr lang="en-US" altLang="zh-CN" sz="2000" dirty="0">
                <a:solidFill>
                  <a:srgbClr val="FF0000"/>
                </a:solidFill>
                <a:effectLst/>
                <a:latin typeface="Times New Roman" panose="02020603050405020304" pitchFamily="18" charset="0"/>
                <a:cs typeface="Times New Roman" panose="02020603050405020304" pitchFamily="18" charset="0"/>
              </a:rPr>
              <a:t>to be recommended </a:t>
            </a:r>
            <a:r>
              <a:rPr lang="en-US" altLang="zh-CN" sz="2000" dirty="0">
                <a:solidFill>
                  <a:srgbClr val="000000"/>
                </a:solidFill>
                <a:effectLst/>
                <a:latin typeface="Times New Roman" panose="02020603050405020304" pitchFamily="18" charset="0"/>
                <a:cs typeface="Times New Roman" panose="02020603050405020304" pitchFamily="18" charset="0"/>
              </a:rPr>
              <a:t>in the conversation</a:t>
            </a:r>
          </a:p>
          <a:p>
            <a:endParaRPr lang="en-US" altLang="zh-CN" sz="2000" dirty="0">
              <a:solidFill>
                <a:srgbClr val="000000"/>
              </a:solidFill>
              <a:effectLst/>
              <a:latin typeface="Times New Roman" panose="02020603050405020304" pitchFamily="18" charset="0"/>
              <a:cs typeface="Times New Roman" panose="02020603050405020304" pitchFamily="18" charset="0"/>
            </a:endParaRPr>
          </a:p>
          <a:p>
            <a:r>
              <a:rPr lang="en-US" altLang="zh-CN" sz="2000" dirty="0">
                <a:solidFill>
                  <a:srgbClr val="000000"/>
                </a:solidFill>
                <a:effectLst/>
                <a:latin typeface="Times New Roman" panose="02020603050405020304" pitchFamily="18" charset="0"/>
                <a:cs typeface="Times New Roman" panose="02020603050405020304" pitchFamily="18" charset="0"/>
              </a:rPr>
              <a:t>Solve(NTRD): </a:t>
            </a:r>
          </a:p>
          <a:p>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marL="97200" indent="-457200">
              <a:buAutoNum type="arabicPeriod"/>
            </a:pP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It decouples the response generation from the item recommendation </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via a two-stage strategy to generate </a:t>
            </a:r>
            <a:r>
              <a:rPr lang="en-US" altLang="zh-CN" sz="1800" dirty="0">
                <a:solidFill>
                  <a:srgbClr val="FF0000"/>
                </a:solidFill>
                <a:effectLst/>
                <a:latin typeface="NimbusRomNo9L-Regu"/>
                <a:ea typeface="宋体" panose="02010600030101010101" pitchFamily="2" charset="-122"/>
              </a:rPr>
              <a:t>a response template </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and slots </a:t>
            </a:r>
          </a:p>
          <a:p>
            <a:pPr marL="97200" indent="-457200">
              <a:buAutoNum type="arabicPeriod"/>
            </a:pP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Introduce external </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knowledge graph </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to make recommendation</a:t>
            </a:r>
          </a:p>
          <a:p>
            <a:pPr marL="342900" indent="-342900">
              <a:buAutoNum type="arabicPeriod"/>
            </a:pPr>
            <a:endPar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buAutoNum type="arabicPeriod"/>
            </a:pPr>
            <a:endParaRPr lang="en-US" altLang="zh-CN" sz="2000" dirty="0">
              <a:solidFill>
                <a:srgbClr val="000000"/>
              </a:solidFill>
              <a:effectLst/>
              <a:latin typeface="NimbusRomNo9L-Regu"/>
            </a:endParaRPr>
          </a:p>
        </p:txBody>
      </p:sp>
      <mc:AlternateContent xmlns:mc="http://schemas.openxmlformats.org/markup-compatibility/2006">
        <mc:Choice xmlns:p14="http://schemas.microsoft.com/office/powerpoint/2010/main" Requires="p14">
          <p:contentPart p14:bwMode="auto" r:id="rId4">
            <p14:nvContentPartPr>
              <p14:cNvPr id="2" name="墨迹 1">
                <a:extLst>
                  <a:ext uri="{FF2B5EF4-FFF2-40B4-BE49-F238E27FC236}">
                    <a16:creationId xmlns:a16="http://schemas.microsoft.com/office/drawing/2014/main" id="{DC58AF95-F7A6-4813-9AB6-5A3701634C94}"/>
                  </a:ext>
                </a:extLst>
              </p14:cNvPr>
              <p14:cNvContentPartPr/>
              <p14:nvPr/>
            </p14:nvContentPartPr>
            <p14:xfrm>
              <a:off x="723960" y="2495520"/>
              <a:ext cx="4940640" cy="2806920"/>
            </p14:xfrm>
          </p:contentPart>
        </mc:Choice>
        <mc:Fallback>
          <p:pic>
            <p:nvPicPr>
              <p:cNvPr id="2" name="墨迹 1">
                <a:extLst>
                  <a:ext uri="{FF2B5EF4-FFF2-40B4-BE49-F238E27FC236}">
                    <a16:creationId xmlns:a16="http://schemas.microsoft.com/office/drawing/2014/main" id="{DC58AF95-F7A6-4813-9AB6-5A3701634C94}"/>
                  </a:ext>
                </a:extLst>
              </p:cNvPr>
              <p:cNvPicPr/>
              <p:nvPr/>
            </p:nvPicPr>
            <p:blipFill>
              <a:blip r:embed="rId5"/>
              <a:stretch>
                <a:fillRect/>
              </a:stretch>
            </p:blipFill>
            <p:spPr>
              <a:xfrm>
                <a:off x="714600" y="2486160"/>
                <a:ext cx="4959360" cy="2825640"/>
              </a:xfrm>
              <a:prstGeom prst="rect">
                <a:avLst/>
              </a:prstGeom>
            </p:spPr>
          </p:pic>
        </mc:Fallback>
      </mc:AlternateContent>
    </p:spTree>
    <p:extLst>
      <p:ext uri="{BB962C8B-B14F-4D97-AF65-F5344CB8AC3E}">
        <p14:creationId xmlns:p14="http://schemas.microsoft.com/office/powerpoint/2010/main" val="118567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8" name="图片 7">
            <a:extLst>
              <a:ext uri="{FF2B5EF4-FFF2-40B4-BE49-F238E27FC236}">
                <a16:creationId xmlns:a16="http://schemas.microsoft.com/office/drawing/2014/main" id="{EAB7F906-30A6-4DB9-8D31-D3FC895A9A66}"/>
              </a:ext>
            </a:extLst>
          </p:cNvPr>
          <p:cNvPicPr>
            <a:picLocks noChangeAspect="1"/>
          </p:cNvPicPr>
          <p:nvPr/>
        </p:nvPicPr>
        <p:blipFill rotWithShape="1">
          <a:blip r:embed="rId3"/>
          <a:srcRect b="8754"/>
          <a:stretch/>
        </p:blipFill>
        <p:spPr>
          <a:xfrm>
            <a:off x="3184349" y="698739"/>
            <a:ext cx="9007651" cy="4352846"/>
          </a:xfrm>
          <a:prstGeom prst="rect">
            <a:avLst/>
          </a:prstGeom>
        </p:spPr>
      </p:pic>
      <p:pic>
        <p:nvPicPr>
          <p:cNvPr id="10" name="图片 9">
            <a:extLst>
              <a:ext uri="{FF2B5EF4-FFF2-40B4-BE49-F238E27FC236}">
                <a16:creationId xmlns:a16="http://schemas.microsoft.com/office/drawing/2014/main" id="{361C3975-4AA4-458A-8E52-4100B5128B14}"/>
              </a:ext>
            </a:extLst>
          </p:cNvPr>
          <p:cNvPicPr>
            <a:picLocks noChangeAspect="1"/>
          </p:cNvPicPr>
          <p:nvPr/>
        </p:nvPicPr>
        <p:blipFill>
          <a:blip r:embed="rId4"/>
          <a:stretch>
            <a:fillRect/>
          </a:stretch>
        </p:blipFill>
        <p:spPr>
          <a:xfrm>
            <a:off x="89152" y="4434764"/>
            <a:ext cx="4341935" cy="2181697"/>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a:extLst>
                  <a:ext uri="{FF2B5EF4-FFF2-40B4-BE49-F238E27FC236}">
                    <a16:creationId xmlns:a16="http://schemas.microsoft.com/office/drawing/2014/main" id="{0A133C75-4D73-4546-AC1F-E9C372148507}"/>
                  </a:ext>
                </a:extLst>
              </p14:cNvPr>
              <p14:cNvContentPartPr/>
              <p14:nvPr/>
            </p14:nvContentPartPr>
            <p14:xfrm>
              <a:off x="654120" y="933480"/>
              <a:ext cx="10687320" cy="4204080"/>
            </p14:xfrm>
          </p:contentPart>
        </mc:Choice>
        <mc:Fallback>
          <p:pic>
            <p:nvPicPr>
              <p:cNvPr id="2" name="墨迹 1">
                <a:extLst>
                  <a:ext uri="{FF2B5EF4-FFF2-40B4-BE49-F238E27FC236}">
                    <a16:creationId xmlns:a16="http://schemas.microsoft.com/office/drawing/2014/main" id="{0A133C75-4D73-4546-AC1F-E9C372148507}"/>
                  </a:ext>
                </a:extLst>
              </p:cNvPr>
              <p:cNvPicPr/>
              <p:nvPr/>
            </p:nvPicPr>
            <p:blipFill>
              <a:blip r:embed="rId6"/>
              <a:stretch>
                <a:fillRect/>
              </a:stretch>
            </p:blipFill>
            <p:spPr>
              <a:xfrm>
                <a:off x="644760" y="924120"/>
                <a:ext cx="10706040" cy="422280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5D81077F-FD11-4477-B306-BCCBAE438307}"/>
              </a:ext>
            </a:extLst>
          </p:cNvPr>
          <p:cNvPicPr>
            <a:picLocks noChangeAspect="1"/>
          </p:cNvPicPr>
          <p:nvPr/>
        </p:nvPicPr>
        <p:blipFill rotWithShape="1">
          <a:blip r:embed="rId3"/>
          <a:srcRect t="4482" r="4536"/>
          <a:stretch/>
        </p:blipFill>
        <p:spPr>
          <a:xfrm>
            <a:off x="2439999" y="590550"/>
            <a:ext cx="8320743" cy="599140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墨迹 1">
                <a:extLst>
                  <a:ext uri="{FF2B5EF4-FFF2-40B4-BE49-F238E27FC236}">
                    <a16:creationId xmlns:a16="http://schemas.microsoft.com/office/drawing/2014/main" id="{DFEF81EC-C9D2-4715-A432-8259AA9F415D}"/>
                  </a:ext>
                </a:extLst>
              </p14:cNvPr>
              <p14:cNvContentPartPr/>
              <p14:nvPr/>
            </p14:nvContentPartPr>
            <p14:xfrm>
              <a:off x="4076640" y="539640"/>
              <a:ext cx="4369320" cy="4762800"/>
            </p14:xfrm>
          </p:contentPart>
        </mc:Choice>
        <mc:Fallback>
          <p:pic>
            <p:nvPicPr>
              <p:cNvPr id="2" name="墨迹 1">
                <a:extLst>
                  <a:ext uri="{FF2B5EF4-FFF2-40B4-BE49-F238E27FC236}">
                    <a16:creationId xmlns:a16="http://schemas.microsoft.com/office/drawing/2014/main" id="{DFEF81EC-C9D2-4715-A432-8259AA9F415D}"/>
                  </a:ext>
                </a:extLst>
              </p:cNvPr>
              <p:cNvPicPr/>
              <p:nvPr/>
            </p:nvPicPr>
            <p:blipFill>
              <a:blip r:embed="rId5"/>
              <a:stretch>
                <a:fillRect/>
              </a:stretch>
            </p:blipFill>
            <p:spPr>
              <a:xfrm>
                <a:off x="4067280" y="530280"/>
                <a:ext cx="4388040" cy="4781520"/>
              </a:xfrm>
              <a:prstGeom prst="rect">
                <a:avLst/>
              </a:prstGeom>
            </p:spPr>
          </p:pic>
        </mc:Fallback>
      </mc:AlternateContent>
    </p:spTree>
    <p:extLst>
      <p:ext uri="{BB962C8B-B14F-4D97-AF65-F5344CB8AC3E}">
        <p14:creationId xmlns:p14="http://schemas.microsoft.com/office/powerpoint/2010/main" val="187802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AAF8FC7A-4394-4F33-BEB2-244052CE0F51}"/>
              </a:ext>
            </a:extLst>
          </p:cNvPr>
          <p:cNvPicPr>
            <a:picLocks noChangeAspect="1"/>
          </p:cNvPicPr>
          <p:nvPr/>
        </p:nvPicPr>
        <p:blipFill>
          <a:blip r:embed="rId3"/>
          <a:stretch>
            <a:fillRect/>
          </a:stretch>
        </p:blipFill>
        <p:spPr>
          <a:xfrm>
            <a:off x="8867954" y="622907"/>
            <a:ext cx="3229155" cy="2806093"/>
          </a:xfrm>
          <a:prstGeom prst="rect">
            <a:avLst/>
          </a:prstGeom>
        </p:spPr>
      </p:pic>
      <p:pic>
        <p:nvPicPr>
          <p:cNvPr id="9" name="图片 8">
            <a:extLst>
              <a:ext uri="{FF2B5EF4-FFF2-40B4-BE49-F238E27FC236}">
                <a16:creationId xmlns:a16="http://schemas.microsoft.com/office/drawing/2014/main" id="{965C97C3-7A7A-4C3D-804B-EED910D047BE}"/>
              </a:ext>
            </a:extLst>
          </p:cNvPr>
          <p:cNvPicPr>
            <a:picLocks noChangeAspect="1"/>
          </p:cNvPicPr>
          <p:nvPr/>
        </p:nvPicPr>
        <p:blipFill>
          <a:blip r:embed="rId4"/>
          <a:stretch>
            <a:fillRect/>
          </a:stretch>
        </p:blipFill>
        <p:spPr>
          <a:xfrm>
            <a:off x="94891" y="1774533"/>
            <a:ext cx="7486497" cy="3453075"/>
          </a:xfrm>
          <a:prstGeom prst="rect">
            <a:avLst/>
          </a:prstGeom>
        </p:spPr>
      </p:pic>
      <p:pic>
        <p:nvPicPr>
          <p:cNvPr id="11" name="图片 10">
            <a:extLst>
              <a:ext uri="{FF2B5EF4-FFF2-40B4-BE49-F238E27FC236}">
                <a16:creationId xmlns:a16="http://schemas.microsoft.com/office/drawing/2014/main" id="{722EDD9D-DD9E-49DD-A66D-1613EE675C0B}"/>
              </a:ext>
            </a:extLst>
          </p:cNvPr>
          <p:cNvPicPr>
            <a:picLocks noChangeAspect="1"/>
          </p:cNvPicPr>
          <p:nvPr/>
        </p:nvPicPr>
        <p:blipFill>
          <a:blip r:embed="rId5"/>
          <a:stretch>
            <a:fillRect/>
          </a:stretch>
        </p:blipFill>
        <p:spPr>
          <a:xfrm>
            <a:off x="250165" y="5538160"/>
            <a:ext cx="5641676" cy="784538"/>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墨迹 1">
                <a:extLst>
                  <a:ext uri="{FF2B5EF4-FFF2-40B4-BE49-F238E27FC236}">
                    <a16:creationId xmlns:a16="http://schemas.microsoft.com/office/drawing/2014/main" id="{1DE548D5-F077-4556-8D44-97B104A4016A}"/>
                  </a:ext>
                </a:extLst>
              </p14:cNvPr>
              <p14:cNvContentPartPr/>
              <p14:nvPr/>
            </p14:nvContentPartPr>
            <p14:xfrm>
              <a:off x="1225440" y="2038320"/>
              <a:ext cx="10897200" cy="4280400"/>
            </p14:xfrm>
          </p:contentPart>
        </mc:Choice>
        <mc:Fallback>
          <p:pic>
            <p:nvPicPr>
              <p:cNvPr id="2" name="墨迹 1">
                <a:extLst>
                  <a:ext uri="{FF2B5EF4-FFF2-40B4-BE49-F238E27FC236}">
                    <a16:creationId xmlns:a16="http://schemas.microsoft.com/office/drawing/2014/main" id="{1DE548D5-F077-4556-8D44-97B104A4016A}"/>
                  </a:ext>
                </a:extLst>
              </p:cNvPr>
              <p:cNvPicPr/>
              <p:nvPr/>
            </p:nvPicPr>
            <p:blipFill>
              <a:blip r:embed="rId7"/>
              <a:stretch>
                <a:fillRect/>
              </a:stretch>
            </p:blipFill>
            <p:spPr>
              <a:xfrm>
                <a:off x="1216080" y="2028960"/>
                <a:ext cx="10915920" cy="4299120"/>
              </a:xfrm>
              <a:prstGeom prst="rect">
                <a:avLst/>
              </a:prstGeom>
            </p:spPr>
          </p:pic>
        </mc:Fallback>
      </mc:AlternateContent>
    </p:spTree>
    <p:extLst>
      <p:ext uri="{BB962C8B-B14F-4D97-AF65-F5344CB8AC3E}">
        <p14:creationId xmlns:p14="http://schemas.microsoft.com/office/powerpoint/2010/main" val="203662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602B290-AAFD-4644-BB57-FED91B29B74B}"/>
              </a:ext>
            </a:extLst>
          </p:cNvPr>
          <p:cNvPicPr>
            <a:picLocks noChangeAspect="1"/>
          </p:cNvPicPr>
          <p:nvPr/>
        </p:nvPicPr>
        <p:blipFill rotWithShape="1">
          <a:blip r:embed="rId3"/>
          <a:srcRect l="2570" t="3121" r="1332" b="2667"/>
          <a:stretch/>
        </p:blipFill>
        <p:spPr>
          <a:xfrm>
            <a:off x="218349" y="2257425"/>
            <a:ext cx="8494324" cy="4600575"/>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5" name="图片 4">
            <a:extLst>
              <a:ext uri="{FF2B5EF4-FFF2-40B4-BE49-F238E27FC236}">
                <a16:creationId xmlns:a16="http://schemas.microsoft.com/office/drawing/2014/main" id="{96EC9561-D42F-4739-8206-16A3F30ADF6C}"/>
              </a:ext>
            </a:extLst>
          </p:cNvPr>
          <p:cNvPicPr>
            <a:picLocks noChangeAspect="1"/>
          </p:cNvPicPr>
          <p:nvPr/>
        </p:nvPicPr>
        <p:blipFill>
          <a:blip r:embed="rId4"/>
          <a:stretch>
            <a:fillRect/>
          </a:stretch>
        </p:blipFill>
        <p:spPr>
          <a:xfrm>
            <a:off x="7726490" y="737492"/>
            <a:ext cx="4301609" cy="1984076"/>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a:extLst>
                  <a:ext uri="{FF2B5EF4-FFF2-40B4-BE49-F238E27FC236}">
                    <a16:creationId xmlns:a16="http://schemas.microsoft.com/office/drawing/2014/main" id="{8EA395B7-6948-404A-B188-74E3D2B16658}"/>
                  </a:ext>
                </a:extLst>
              </p14:cNvPr>
              <p14:cNvContentPartPr/>
              <p14:nvPr/>
            </p14:nvContentPartPr>
            <p14:xfrm>
              <a:off x="520560" y="1111320"/>
              <a:ext cx="9773280" cy="5086800"/>
            </p14:xfrm>
          </p:contentPart>
        </mc:Choice>
        <mc:Fallback>
          <p:pic>
            <p:nvPicPr>
              <p:cNvPr id="2" name="墨迹 1">
                <a:extLst>
                  <a:ext uri="{FF2B5EF4-FFF2-40B4-BE49-F238E27FC236}">
                    <a16:creationId xmlns:a16="http://schemas.microsoft.com/office/drawing/2014/main" id="{8EA395B7-6948-404A-B188-74E3D2B16658}"/>
                  </a:ext>
                </a:extLst>
              </p:cNvPr>
              <p:cNvPicPr/>
              <p:nvPr/>
            </p:nvPicPr>
            <p:blipFill>
              <a:blip r:embed="rId6"/>
              <a:stretch>
                <a:fillRect/>
              </a:stretch>
            </p:blipFill>
            <p:spPr>
              <a:xfrm>
                <a:off x="511200" y="1101960"/>
                <a:ext cx="9792000" cy="5105520"/>
              </a:xfrm>
              <a:prstGeom prst="rect">
                <a:avLst/>
              </a:prstGeom>
            </p:spPr>
          </p:pic>
        </mc:Fallback>
      </mc:AlternateContent>
    </p:spTree>
    <p:extLst>
      <p:ext uri="{BB962C8B-B14F-4D97-AF65-F5344CB8AC3E}">
        <p14:creationId xmlns:p14="http://schemas.microsoft.com/office/powerpoint/2010/main" val="272692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602B290-AAFD-4644-BB57-FED91B29B74B}"/>
              </a:ext>
            </a:extLst>
          </p:cNvPr>
          <p:cNvPicPr>
            <a:picLocks noChangeAspect="1"/>
          </p:cNvPicPr>
          <p:nvPr/>
        </p:nvPicPr>
        <p:blipFill>
          <a:blip r:embed="rId3"/>
          <a:stretch>
            <a:fillRect/>
          </a:stretch>
        </p:blipFill>
        <p:spPr>
          <a:xfrm>
            <a:off x="8124316" y="599536"/>
            <a:ext cx="4067684" cy="2247182"/>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6B8EFFF3-5B53-4E4C-9F66-EDD0F7985238}"/>
              </a:ext>
            </a:extLst>
          </p:cNvPr>
          <p:cNvPicPr>
            <a:picLocks noChangeAspect="1"/>
          </p:cNvPicPr>
          <p:nvPr/>
        </p:nvPicPr>
        <p:blipFill rotWithShape="1">
          <a:blip r:embed="rId4"/>
          <a:srcRect t="4640" b="4460"/>
          <a:stretch/>
        </p:blipFill>
        <p:spPr>
          <a:xfrm>
            <a:off x="88326" y="1352054"/>
            <a:ext cx="6566358" cy="5400675"/>
          </a:xfrm>
          <a:prstGeom prst="rect">
            <a:avLst/>
          </a:prstGeom>
        </p:spPr>
      </p:pic>
      <p:pic>
        <p:nvPicPr>
          <p:cNvPr id="9" name="图片 8">
            <a:extLst>
              <a:ext uri="{FF2B5EF4-FFF2-40B4-BE49-F238E27FC236}">
                <a16:creationId xmlns:a16="http://schemas.microsoft.com/office/drawing/2014/main" id="{FACADB2D-49EE-4ECB-B945-92637CD0D4B7}"/>
              </a:ext>
            </a:extLst>
          </p:cNvPr>
          <p:cNvPicPr>
            <a:picLocks noChangeAspect="1"/>
          </p:cNvPicPr>
          <p:nvPr/>
        </p:nvPicPr>
        <p:blipFill>
          <a:blip r:embed="rId5"/>
          <a:stretch>
            <a:fillRect/>
          </a:stretch>
        </p:blipFill>
        <p:spPr>
          <a:xfrm>
            <a:off x="6670909" y="3610652"/>
            <a:ext cx="5382192" cy="750131"/>
          </a:xfrm>
          <a:prstGeom prst="rect">
            <a:avLst/>
          </a:prstGeom>
        </p:spPr>
      </p:pic>
      <p:pic>
        <p:nvPicPr>
          <p:cNvPr id="11" name="图片 10">
            <a:extLst>
              <a:ext uri="{FF2B5EF4-FFF2-40B4-BE49-F238E27FC236}">
                <a16:creationId xmlns:a16="http://schemas.microsoft.com/office/drawing/2014/main" id="{1A615F76-0032-4399-A49B-C1DCF0A4476A}"/>
              </a:ext>
            </a:extLst>
          </p:cNvPr>
          <p:cNvPicPr>
            <a:picLocks noChangeAspect="1"/>
          </p:cNvPicPr>
          <p:nvPr/>
        </p:nvPicPr>
        <p:blipFill>
          <a:blip r:embed="rId6"/>
          <a:stretch>
            <a:fillRect/>
          </a:stretch>
        </p:blipFill>
        <p:spPr>
          <a:xfrm>
            <a:off x="7154531" y="3055661"/>
            <a:ext cx="4797366" cy="485264"/>
          </a:xfrm>
          <a:prstGeom prst="rect">
            <a:avLst/>
          </a:prstGeom>
        </p:spPr>
      </p:pic>
      <p:pic>
        <p:nvPicPr>
          <p:cNvPr id="5" name="图片 4">
            <a:extLst>
              <a:ext uri="{FF2B5EF4-FFF2-40B4-BE49-F238E27FC236}">
                <a16:creationId xmlns:a16="http://schemas.microsoft.com/office/drawing/2014/main" id="{9EF6D848-1716-4DB2-A703-5A232813D458}"/>
              </a:ext>
            </a:extLst>
          </p:cNvPr>
          <p:cNvPicPr>
            <a:picLocks noChangeAspect="1"/>
          </p:cNvPicPr>
          <p:nvPr/>
        </p:nvPicPr>
        <p:blipFill>
          <a:blip r:embed="rId7"/>
          <a:stretch>
            <a:fillRect/>
          </a:stretch>
        </p:blipFill>
        <p:spPr>
          <a:xfrm>
            <a:off x="7083894" y="4460101"/>
            <a:ext cx="4969207" cy="445139"/>
          </a:xfrm>
          <a:prstGeom prst="rect">
            <a:avLst/>
          </a:prstGeom>
        </p:spPr>
      </p:pic>
      <p:pic>
        <p:nvPicPr>
          <p:cNvPr id="8" name="图片 7">
            <a:extLst>
              <a:ext uri="{FF2B5EF4-FFF2-40B4-BE49-F238E27FC236}">
                <a16:creationId xmlns:a16="http://schemas.microsoft.com/office/drawing/2014/main" id="{28E78480-FCF0-455F-B741-33A5B86BA18D}"/>
              </a:ext>
            </a:extLst>
          </p:cNvPr>
          <p:cNvPicPr>
            <a:picLocks noChangeAspect="1"/>
          </p:cNvPicPr>
          <p:nvPr/>
        </p:nvPicPr>
        <p:blipFill>
          <a:blip r:embed="rId8"/>
          <a:stretch>
            <a:fillRect/>
          </a:stretch>
        </p:blipFill>
        <p:spPr>
          <a:xfrm>
            <a:off x="7083894" y="5044682"/>
            <a:ext cx="4938638" cy="521103"/>
          </a:xfrm>
          <a:prstGeom prst="rect">
            <a:avLst/>
          </a:prstGeom>
        </p:spPr>
      </p:pic>
      <p:pic>
        <p:nvPicPr>
          <p:cNvPr id="12" name="图片 11">
            <a:extLst>
              <a:ext uri="{FF2B5EF4-FFF2-40B4-BE49-F238E27FC236}">
                <a16:creationId xmlns:a16="http://schemas.microsoft.com/office/drawing/2014/main" id="{7CFC7A19-4173-40B9-84DA-7A1BD15CC157}"/>
              </a:ext>
            </a:extLst>
          </p:cNvPr>
          <p:cNvPicPr>
            <a:picLocks noChangeAspect="1"/>
          </p:cNvPicPr>
          <p:nvPr/>
        </p:nvPicPr>
        <p:blipFill>
          <a:blip r:embed="rId9"/>
          <a:stretch>
            <a:fillRect/>
          </a:stretch>
        </p:blipFill>
        <p:spPr>
          <a:xfrm>
            <a:off x="8188261" y="5565785"/>
            <a:ext cx="3796395" cy="396047"/>
          </a:xfrm>
          <a:prstGeom prst="rect">
            <a:avLst/>
          </a:prstGeom>
        </p:spPr>
      </p:pic>
      <p:pic>
        <p:nvPicPr>
          <p:cNvPr id="14" name="图片 13">
            <a:extLst>
              <a:ext uri="{FF2B5EF4-FFF2-40B4-BE49-F238E27FC236}">
                <a16:creationId xmlns:a16="http://schemas.microsoft.com/office/drawing/2014/main" id="{525D2288-58A4-4AD4-9E95-E1290E2EEFD8}"/>
              </a:ext>
            </a:extLst>
          </p:cNvPr>
          <p:cNvPicPr>
            <a:picLocks noChangeAspect="1"/>
          </p:cNvPicPr>
          <p:nvPr/>
        </p:nvPicPr>
        <p:blipFill>
          <a:blip r:embed="rId10"/>
          <a:stretch>
            <a:fillRect/>
          </a:stretch>
        </p:blipFill>
        <p:spPr>
          <a:xfrm>
            <a:off x="7484635" y="6107869"/>
            <a:ext cx="4568466" cy="750131"/>
          </a:xfrm>
          <a:prstGeom prst="rect">
            <a:avLst/>
          </a:prstGeom>
        </p:spPr>
      </p:pic>
      <p:sp>
        <p:nvSpPr>
          <p:cNvPr id="15" name="文本框 14">
            <a:extLst>
              <a:ext uri="{FF2B5EF4-FFF2-40B4-BE49-F238E27FC236}">
                <a16:creationId xmlns:a16="http://schemas.microsoft.com/office/drawing/2014/main" id="{26A00858-5C01-4AC8-8A37-9CC1084B3FDA}"/>
              </a:ext>
            </a:extLst>
          </p:cNvPr>
          <p:cNvSpPr txBox="1"/>
          <p:nvPr/>
        </p:nvSpPr>
        <p:spPr>
          <a:xfrm>
            <a:off x="7083894" y="2587011"/>
            <a:ext cx="1335622" cy="369332"/>
          </a:xfrm>
          <a:prstGeom prst="rect">
            <a:avLst/>
          </a:prstGeom>
          <a:noFill/>
        </p:spPr>
        <p:txBody>
          <a:bodyPr wrap="none" rtlCol="0">
            <a:spAutoFit/>
          </a:bodyPr>
          <a:lstStyle/>
          <a:p>
            <a:r>
              <a:rPr lang="en-US" altLang="zh-CN" dirty="0"/>
              <a:t>MIM</a:t>
            </a:r>
            <a:r>
              <a:rPr lang="zh-CN" altLang="en-US" dirty="0"/>
              <a:t>预训练</a:t>
            </a:r>
          </a:p>
        </p:txBody>
      </p:sp>
      <mc:AlternateContent xmlns:mc="http://schemas.openxmlformats.org/markup-compatibility/2006">
        <mc:Choice xmlns:p14="http://schemas.microsoft.com/office/powerpoint/2010/main" Requires="p14">
          <p:contentPart p14:bwMode="auto" r:id="rId11">
            <p14:nvContentPartPr>
              <p14:cNvPr id="2" name="墨迹 1">
                <a:extLst>
                  <a:ext uri="{FF2B5EF4-FFF2-40B4-BE49-F238E27FC236}">
                    <a16:creationId xmlns:a16="http://schemas.microsoft.com/office/drawing/2014/main" id="{02AA5D2B-E624-407D-BDD9-BA985F35DCF5}"/>
                  </a:ext>
                </a:extLst>
              </p14:cNvPr>
              <p14:cNvContentPartPr/>
              <p14:nvPr/>
            </p14:nvContentPartPr>
            <p14:xfrm>
              <a:off x="368280" y="1727280"/>
              <a:ext cx="10363680" cy="5124600"/>
            </p14:xfrm>
          </p:contentPart>
        </mc:Choice>
        <mc:Fallback>
          <p:pic>
            <p:nvPicPr>
              <p:cNvPr id="2" name="墨迹 1">
                <a:extLst>
                  <a:ext uri="{FF2B5EF4-FFF2-40B4-BE49-F238E27FC236}">
                    <a16:creationId xmlns:a16="http://schemas.microsoft.com/office/drawing/2014/main" id="{02AA5D2B-E624-407D-BDD9-BA985F35DCF5}"/>
                  </a:ext>
                </a:extLst>
              </p:cNvPr>
              <p:cNvPicPr/>
              <p:nvPr/>
            </p:nvPicPr>
            <p:blipFill>
              <a:blip r:embed="rId12"/>
              <a:stretch>
                <a:fillRect/>
              </a:stretch>
            </p:blipFill>
            <p:spPr>
              <a:xfrm>
                <a:off x="358920" y="1717920"/>
                <a:ext cx="10382400" cy="5143320"/>
              </a:xfrm>
              <a:prstGeom prst="rect">
                <a:avLst/>
              </a:prstGeom>
            </p:spPr>
          </p:pic>
        </mc:Fallback>
      </mc:AlternateContent>
    </p:spTree>
    <p:extLst>
      <p:ext uri="{BB962C8B-B14F-4D97-AF65-F5344CB8AC3E}">
        <p14:creationId xmlns:p14="http://schemas.microsoft.com/office/powerpoint/2010/main" val="3651801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13318</TotalTime>
  <Words>1417</Words>
  <Application>Microsoft Office PowerPoint</Application>
  <PresentationFormat>宽屏</PresentationFormat>
  <Paragraphs>92</Paragraphs>
  <Slides>19</Slides>
  <Notes>15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NimbusMonL-Regu</vt:lpstr>
      <vt:lpstr>NimbusRomNo9L-Regu</vt:lpstr>
      <vt:lpstr>Times New Roman Regular</vt:lpstr>
      <vt:lpstr>等线</vt:lpstr>
      <vt:lpstr>黑体</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Introduction</vt:lpstr>
      <vt:lpstr>Method</vt:lpstr>
      <vt:lpstr>Method</vt:lpstr>
      <vt:lpstr>Method</vt:lpstr>
      <vt:lpstr>Method</vt:lpstr>
      <vt:lpstr>Method</vt:lpstr>
      <vt:lpstr>Method</vt:lpstr>
      <vt:lpstr>Method</vt:lpstr>
      <vt:lpstr>Method</vt:lpstr>
      <vt:lpstr>Method</vt:lpstr>
      <vt:lpstr>Method</vt:lpstr>
      <vt:lpstr>Method</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yin yabo</cp:lastModifiedBy>
  <cp:revision>1571</cp:revision>
  <dcterms:created xsi:type="dcterms:W3CDTF">2017-04-22T07:59:00Z</dcterms:created>
  <dcterms:modified xsi:type="dcterms:W3CDTF">2021-12-26T07:49:30Z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